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60" r:id="rId3"/>
    <p:sldId id="261" r:id="rId4"/>
    <p:sldId id="257" r:id="rId5"/>
    <p:sldId id="258" r:id="rId6"/>
    <p:sldId id="263" r:id="rId7"/>
    <p:sldId id="265" r:id="rId8"/>
    <p:sldId id="266" r:id="rId9"/>
    <p:sldId id="268" r:id="rId10"/>
    <p:sldId id="267" r:id="rId11"/>
    <p:sldId id="264" r:id="rId12"/>
    <p:sldId id="273" r:id="rId13"/>
    <p:sldId id="270" r:id="rId14"/>
    <p:sldId id="271"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0E7487-70C7-4551-BF6E-78E24CA3ACCD}" v="162" dt="2023-02-23T20:47:48.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69" d="100"/>
          <a:sy n="69" d="100"/>
        </p:scale>
        <p:origin x="9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el Mbala" userId="e6431df1caa47c57" providerId="LiveId" clId="{FB0E7487-70C7-4551-BF6E-78E24CA3ACCD}"/>
    <pc:docChg chg="undo custSel modSld">
      <pc:chgData name="Gael Mbala" userId="e6431df1caa47c57" providerId="LiveId" clId="{FB0E7487-70C7-4551-BF6E-78E24CA3ACCD}" dt="2023-02-23T20:53:34.310" v="261" actId="14100"/>
      <pc:docMkLst>
        <pc:docMk/>
      </pc:docMkLst>
      <pc:sldChg chg="delSp modSp mod setBg">
        <pc:chgData name="Gael Mbala" userId="e6431df1caa47c57" providerId="LiveId" clId="{FB0E7487-70C7-4551-BF6E-78E24CA3ACCD}" dt="2023-02-23T20:51:02.997" v="202" actId="113"/>
        <pc:sldMkLst>
          <pc:docMk/>
          <pc:sldMk cId="3950069679" sldId="258"/>
        </pc:sldMkLst>
        <pc:spChg chg="mod">
          <ac:chgData name="Gael Mbala" userId="e6431df1caa47c57" providerId="LiveId" clId="{FB0E7487-70C7-4551-BF6E-78E24CA3ACCD}" dt="2023-02-23T20:50:41.691" v="199" actId="1076"/>
          <ac:spMkLst>
            <pc:docMk/>
            <pc:sldMk cId="3950069679" sldId="258"/>
            <ac:spMk id="3" creationId="{FBF6D95E-1125-103B-2E71-7DD25B504258}"/>
          </ac:spMkLst>
        </pc:spChg>
        <pc:spChg chg="mod">
          <ac:chgData name="Gael Mbala" userId="e6431df1caa47c57" providerId="LiveId" clId="{FB0E7487-70C7-4551-BF6E-78E24CA3ACCD}" dt="2023-02-23T20:51:02.997" v="202" actId="113"/>
          <ac:spMkLst>
            <pc:docMk/>
            <pc:sldMk cId="3950069679" sldId="258"/>
            <ac:spMk id="4" creationId="{663FAAFB-8003-734A-4182-43F07FFF2E0E}"/>
          </ac:spMkLst>
        </pc:spChg>
        <pc:spChg chg="mod">
          <ac:chgData name="Gael Mbala" userId="e6431df1caa47c57" providerId="LiveId" clId="{FB0E7487-70C7-4551-BF6E-78E24CA3ACCD}" dt="2023-02-23T20:50:37.032" v="198" actId="1076"/>
          <ac:spMkLst>
            <pc:docMk/>
            <pc:sldMk cId="3950069679" sldId="258"/>
            <ac:spMk id="5" creationId="{0B159E0B-8107-0D11-BF66-0F89F35F834A}"/>
          </ac:spMkLst>
        </pc:spChg>
        <pc:spChg chg="mod">
          <ac:chgData name="Gael Mbala" userId="e6431df1caa47c57" providerId="LiveId" clId="{FB0E7487-70C7-4551-BF6E-78E24CA3ACCD}" dt="2023-02-23T20:50:56.018" v="201" actId="113"/>
          <ac:spMkLst>
            <pc:docMk/>
            <pc:sldMk cId="3950069679" sldId="258"/>
            <ac:spMk id="6" creationId="{D99C294E-2397-F8A3-B5E5-648E1CC50913}"/>
          </ac:spMkLst>
        </pc:spChg>
        <pc:picChg chg="del mod">
          <ac:chgData name="Gael Mbala" userId="e6431df1caa47c57" providerId="LiveId" clId="{FB0E7487-70C7-4551-BF6E-78E24CA3ACCD}" dt="2023-02-23T20:40:54.162" v="2" actId="21"/>
          <ac:picMkLst>
            <pc:docMk/>
            <pc:sldMk cId="3950069679" sldId="258"/>
            <ac:picMk id="11" creationId="{CFAB01A0-171E-B476-F6E1-C0CE60109ACA}"/>
          </ac:picMkLst>
        </pc:picChg>
      </pc:sldChg>
      <pc:sldChg chg="addSp delSp modSp mod setBg modClrScheme setClrOvrMap chgLayout">
        <pc:chgData name="Gael Mbala" userId="e6431df1caa47c57" providerId="LiveId" clId="{FB0E7487-70C7-4551-BF6E-78E24CA3ACCD}" dt="2023-02-23T20:53:34.310" v="261" actId="14100"/>
        <pc:sldMkLst>
          <pc:docMk/>
          <pc:sldMk cId="96149788" sldId="265"/>
        </pc:sldMkLst>
        <pc:spChg chg="add mod ord">
          <ac:chgData name="Gael Mbala" userId="e6431df1caa47c57" providerId="LiveId" clId="{FB0E7487-70C7-4551-BF6E-78E24CA3ACCD}" dt="2023-02-23T20:53:29.236" v="260" actId="26606"/>
          <ac:spMkLst>
            <pc:docMk/>
            <pc:sldMk cId="96149788" sldId="265"/>
            <ac:spMk id="2" creationId="{56863DF2-E974-0B47-CC9D-EB85BDF2C01E}"/>
          </ac:spMkLst>
        </pc:spChg>
        <pc:spChg chg="add del mod ord">
          <ac:chgData name="Gael Mbala" userId="e6431df1caa47c57" providerId="LiveId" clId="{FB0E7487-70C7-4551-BF6E-78E24CA3ACCD}" dt="2023-02-23T20:53:01.908" v="256" actId="26606"/>
          <ac:spMkLst>
            <pc:docMk/>
            <pc:sldMk cId="96149788" sldId="265"/>
            <ac:spMk id="3" creationId="{46554D08-4779-31E2-DE21-8E7776773440}"/>
          </ac:spMkLst>
        </pc:spChg>
        <pc:spChg chg="add del">
          <ac:chgData name="Gael Mbala" userId="e6431df1caa47c57" providerId="LiveId" clId="{FB0E7487-70C7-4551-BF6E-78E24CA3ACCD}" dt="2023-02-23T20:45:42.125" v="37" actId="26606"/>
          <ac:spMkLst>
            <pc:docMk/>
            <pc:sldMk cId="96149788" sldId="265"/>
            <ac:spMk id="7" creationId="{D85D5AA8-773B-469A-8802-9645A4DC9B7D}"/>
          </ac:spMkLst>
        </pc:spChg>
        <pc:spChg chg="add del">
          <ac:chgData name="Gael Mbala" userId="e6431df1caa47c57" providerId="LiveId" clId="{FB0E7487-70C7-4551-BF6E-78E24CA3ACCD}" dt="2023-02-23T20:45:42.125" v="37" actId="26606"/>
          <ac:spMkLst>
            <pc:docMk/>
            <pc:sldMk cId="96149788" sldId="265"/>
            <ac:spMk id="8" creationId="{C75AF42C-C556-454E-B2D3-2C917CB812D5}"/>
          </ac:spMkLst>
        </pc:spChg>
        <pc:spChg chg="add del">
          <ac:chgData name="Gael Mbala" userId="e6431df1caa47c57" providerId="LiveId" clId="{FB0E7487-70C7-4551-BF6E-78E24CA3ACCD}" dt="2023-02-23T20:45:28.935" v="29" actId="26606"/>
          <ac:spMkLst>
            <pc:docMk/>
            <pc:sldMk cId="96149788" sldId="265"/>
            <ac:spMk id="10" creationId="{418B0DB3-4813-4C9E-892A-B627B8E0BDBF}"/>
          </ac:spMkLst>
        </pc:spChg>
        <pc:spChg chg="add del">
          <ac:chgData name="Gael Mbala" userId="e6431df1caa47c57" providerId="LiveId" clId="{FB0E7487-70C7-4551-BF6E-78E24CA3ACCD}" dt="2023-02-23T20:53:18.587" v="258" actId="26606"/>
          <ac:spMkLst>
            <pc:docMk/>
            <pc:sldMk cId="96149788" sldId="265"/>
            <ac:spMk id="13" creationId="{DE4D62F9-188E-4530-84C2-24BDEE4BEB82}"/>
          </ac:spMkLst>
        </pc:spChg>
        <pc:spChg chg="add del">
          <ac:chgData name="Gael Mbala" userId="e6431df1caa47c57" providerId="LiveId" clId="{FB0E7487-70C7-4551-BF6E-78E24CA3ACCD}" dt="2023-02-23T20:53:18.587" v="258" actId="26606"/>
          <ac:spMkLst>
            <pc:docMk/>
            <pc:sldMk cId="96149788" sldId="265"/>
            <ac:spMk id="14" creationId="{4AC0CD9D-7610-4620-93B4-798CCD9AB581}"/>
          </ac:spMkLst>
        </pc:spChg>
        <pc:spChg chg="add del">
          <ac:chgData name="Gael Mbala" userId="e6431df1caa47c57" providerId="LiveId" clId="{FB0E7487-70C7-4551-BF6E-78E24CA3ACCD}" dt="2023-02-23T20:53:18.587" v="258" actId="26606"/>
          <ac:spMkLst>
            <pc:docMk/>
            <pc:sldMk cId="96149788" sldId="265"/>
            <ac:spMk id="15" creationId="{757B325C-3E35-45CF-9D07-3BCB281F3B9C}"/>
          </ac:spMkLst>
        </pc:spChg>
        <pc:spChg chg="add del">
          <ac:chgData name="Gael Mbala" userId="e6431df1caa47c57" providerId="LiveId" clId="{FB0E7487-70C7-4551-BF6E-78E24CA3ACCD}" dt="2023-02-23T20:45:34.970" v="31" actId="26606"/>
          <ac:spMkLst>
            <pc:docMk/>
            <pc:sldMk cId="96149788" sldId="265"/>
            <ac:spMk id="19" creationId="{B0487C8F-7D6C-4EAF-A9A5-45D8E94FC2C9}"/>
          </ac:spMkLst>
        </pc:spChg>
        <pc:spChg chg="add del">
          <ac:chgData name="Gael Mbala" userId="e6431df1caa47c57" providerId="LiveId" clId="{FB0E7487-70C7-4551-BF6E-78E24CA3ACCD}" dt="2023-02-23T20:45:34.970" v="31" actId="26606"/>
          <ac:spMkLst>
            <pc:docMk/>
            <pc:sldMk cId="96149788" sldId="265"/>
            <ac:spMk id="20" creationId="{1578DA0F-394A-417D-892B-8253831A2587}"/>
          </ac:spMkLst>
        </pc:spChg>
        <pc:spChg chg="add del">
          <ac:chgData name="Gael Mbala" userId="e6431df1caa47c57" providerId="LiveId" clId="{FB0E7487-70C7-4551-BF6E-78E24CA3ACCD}" dt="2023-02-23T20:45:38.501" v="33" actId="26606"/>
          <ac:spMkLst>
            <pc:docMk/>
            <pc:sldMk cId="96149788" sldId="265"/>
            <ac:spMk id="22" creationId="{4309F268-A45B-4517-B03F-2774BAEFFBA6}"/>
          </ac:spMkLst>
        </pc:spChg>
        <pc:spChg chg="add del">
          <ac:chgData name="Gael Mbala" userId="e6431df1caa47c57" providerId="LiveId" clId="{FB0E7487-70C7-4551-BF6E-78E24CA3ACCD}" dt="2023-02-23T20:45:38.501" v="33" actId="26606"/>
          <ac:spMkLst>
            <pc:docMk/>
            <pc:sldMk cId="96149788" sldId="265"/>
            <ac:spMk id="23" creationId="{B9D71B14-7808-43E1-BE42-8C6201370456}"/>
          </ac:spMkLst>
        </pc:spChg>
        <pc:spChg chg="add del">
          <ac:chgData name="Gael Mbala" userId="e6431df1caa47c57" providerId="LiveId" clId="{FB0E7487-70C7-4551-BF6E-78E24CA3ACCD}" dt="2023-02-23T20:53:18.587" v="258" actId="26606"/>
          <ac:spMkLst>
            <pc:docMk/>
            <pc:sldMk cId="96149788" sldId="265"/>
            <ac:spMk id="24" creationId="{C24BEC42-AFF3-40D1-93A2-A27A42E1E23C}"/>
          </ac:spMkLst>
        </pc:spChg>
        <pc:spChg chg="add del">
          <ac:chgData name="Gael Mbala" userId="e6431df1caa47c57" providerId="LiveId" clId="{FB0E7487-70C7-4551-BF6E-78E24CA3ACCD}" dt="2023-02-23T20:53:18.587" v="258" actId="26606"/>
          <ac:spMkLst>
            <pc:docMk/>
            <pc:sldMk cId="96149788" sldId="265"/>
            <ac:spMk id="26" creationId="{608F427C-1EC9-4280-9367-F2B3AA063E82}"/>
          </ac:spMkLst>
        </pc:spChg>
        <pc:spChg chg="add del">
          <ac:chgData name="Gael Mbala" userId="e6431df1caa47c57" providerId="LiveId" clId="{FB0E7487-70C7-4551-BF6E-78E24CA3ACCD}" dt="2023-02-23T20:53:18.587" v="258" actId="26606"/>
          <ac:spMkLst>
            <pc:docMk/>
            <pc:sldMk cId="96149788" sldId="265"/>
            <ac:spMk id="28" creationId="{F98810A7-E114-447A-A7D6-69B27CFB5650}"/>
          </ac:spMkLst>
        </pc:spChg>
        <pc:spChg chg="add del">
          <ac:chgData name="Gael Mbala" userId="e6431df1caa47c57" providerId="LiveId" clId="{FB0E7487-70C7-4551-BF6E-78E24CA3ACCD}" dt="2023-02-23T20:53:29.236" v="260" actId="26606"/>
          <ac:spMkLst>
            <pc:docMk/>
            <pc:sldMk cId="96149788" sldId="265"/>
            <ac:spMk id="37" creationId="{4AC0CD9D-7610-4620-93B4-798CCD9AB581}"/>
          </ac:spMkLst>
        </pc:spChg>
        <pc:spChg chg="add del">
          <ac:chgData name="Gael Mbala" userId="e6431df1caa47c57" providerId="LiveId" clId="{FB0E7487-70C7-4551-BF6E-78E24CA3ACCD}" dt="2023-02-23T20:53:29.236" v="260" actId="26606"/>
          <ac:spMkLst>
            <pc:docMk/>
            <pc:sldMk cId="96149788" sldId="265"/>
            <ac:spMk id="43" creationId="{DE4D62F9-188E-4530-84C2-24BDEE4BEB82}"/>
          </ac:spMkLst>
        </pc:spChg>
        <pc:spChg chg="add del">
          <ac:chgData name="Gael Mbala" userId="e6431df1caa47c57" providerId="LiveId" clId="{FB0E7487-70C7-4551-BF6E-78E24CA3ACCD}" dt="2023-02-23T20:53:29.236" v="260" actId="26606"/>
          <ac:spMkLst>
            <pc:docMk/>
            <pc:sldMk cId="96149788" sldId="265"/>
            <ac:spMk id="45" creationId="{D27CF008-4B18-436D-B2D5-C1346C12438E}"/>
          </ac:spMkLst>
        </pc:spChg>
        <pc:spChg chg="add del">
          <ac:chgData name="Gael Mbala" userId="e6431df1caa47c57" providerId="LiveId" clId="{FB0E7487-70C7-4551-BF6E-78E24CA3ACCD}" dt="2023-02-23T20:53:29.236" v="260" actId="26606"/>
          <ac:spMkLst>
            <pc:docMk/>
            <pc:sldMk cId="96149788" sldId="265"/>
            <ac:spMk id="47" creationId="{CE22DAD8-5F67-4B73-ADA9-06EF381F7AD6}"/>
          </ac:spMkLst>
        </pc:spChg>
        <pc:spChg chg="add del">
          <ac:chgData name="Gael Mbala" userId="e6431df1caa47c57" providerId="LiveId" clId="{FB0E7487-70C7-4551-BF6E-78E24CA3ACCD}" dt="2023-02-23T20:53:29.236" v="260" actId="26606"/>
          <ac:spMkLst>
            <pc:docMk/>
            <pc:sldMk cId="96149788" sldId="265"/>
            <ac:spMk id="49" creationId="{E4F17063-EDA4-417B-946F-BA357F3B390D}"/>
          </ac:spMkLst>
        </pc:spChg>
        <pc:spChg chg="add del">
          <ac:chgData name="Gael Mbala" userId="e6431df1caa47c57" providerId="LiveId" clId="{FB0E7487-70C7-4551-BF6E-78E24CA3ACCD}" dt="2023-02-23T20:53:29.236" v="260" actId="26606"/>
          <ac:spMkLst>
            <pc:docMk/>
            <pc:sldMk cId="96149788" sldId="265"/>
            <ac:spMk id="51" creationId="{D36F3EEA-55D4-4677-80E7-92D00B8F343B}"/>
          </ac:spMkLst>
        </pc:spChg>
        <pc:spChg chg="add">
          <ac:chgData name="Gael Mbala" userId="e6431df1caa47c57" providerId="LiveId" clId="{FB0E7487-70C7-4551-BF6E-78E24CA3ACCD}" dt="2023-02-23T20:53:29.236" v="260" actId="26606"/>
          <ac:spMkLst>
            <pc:docMk/>
            <pc:sldMk cId="96149788" sldId="265"/>
            <ac:spMk id="60" creationId="{4AC0CD9D-7610-4620-93B4-798CCD9AB581}"/>
          </ac:spMkLst>
        </pc:spChg>
        <pc:spChg chg="add">
          <ac:chgData name="Gael Mbala" userId="e6431df1caa47c57" providerId="LiveId" clId="{FB0E7487-70C7-4551-BF6E-78E24CA3ACCD}" dt="2023-02-23T20:53:29.236" v="260" actId="26606"/>
          <ac:spMkLst>
            <pc:docMk/>
            <pc:sldMk cId="96149788" sldId="265"/>
            <ac:spMk id="66" creationId="{DE4D62F9-188E-4530-84C2-24BDEE4BEB82}"/>
          </ac:spMkLst>
        </pc:spChg>
        <pc:spChg chg="add">
          <ac:chgData name="Gael Mbala" userId="e6431df1caa47c57" providerId="LiveId" clId="{FB0E7487-70C7-4551-BF6E-78E24CA3ACCD}" dt="2023-02-23T20:53:29.236" v="260" actId="26606"/>
          <ac:spMkLst>
            <pc:docMk/>
            <pc:sldMk cId="96149788" sldId="265"/>
            <ac:spMk id="68" creationId="{D67CA421-FA2B-47ED-A101-F8BBEBB2976B}"/>
          </ac:spMkLst>
        </pc:spChg>
        <pc:spChg chg="add">
          <ac:chgData name="Gael Mbala" userId="e6431df1caa47c57" providerId="LiveId" clId="{FB0E7487-70C7-4551-BF6E-78E24CA3ACCD}" dt="2023-02-23T20:53:29.236" v="260" actId="26606"/>
          <ac:spMkLst>
            <pc:docMk/>
            <pc:sldMk cId="96149788" sldId="265"/>
            <ac:spMk id="70" creationId="{12425D82-CD5E-45A4-9542-70951E59F2D1}"/>
          </ac:spMkLst>
        </pc:spChg>
        <pc:spChg chg="add">
          <ac:chgData name="Gael Mbala" userId="e6431df1caa47c57" providerId="LiveId" clId="{FB0E7487-70C7-4551-BF6E-78E24CA3ACCD}" dt="2023-02-23T20:53:29.236" v="260" actId="26606"/>
          <ac:spMkLst>
            <pc:docMk/>
            <pc:sldMk cId="96149788" sldId="265"/>
            <ac:spMk id="72" creationId="{221DB897-A621-4D5F-AC81-91199AC4370E}"/>
          </ac:spMkLst>
        </pc:spChg>
        <pc:grpChg chg="add del">
          <ac:chgData name="Gael Mbala" userId="e6431df1caa47c57" providerId="LiveId" clId="{FB0E7487-70C7-4551-BF6E-78E24CA3ACCD}" dt="2023-02-23T20:45:28.935" v="29" actId="26606"/>
          <ac:grpSpMkLst>
            <pc:docMk/>
            <pc:sldMk cId="96149788" sldId="265"/>
            <ac:grpSpMk id="12" creationId="{2DD7D40A-8311-4795-B77E-C0099BE71404}"/>
          </ac:grpSpMkLst>
        </pc:grpChg>
        <pc:picChg chg="mod ord">
          <ac:chgData name="Gael Mbala" userId="e6431df1caa47c57" providerId="LiveId" clId="{FB0E7487-70C7-4551-BF6E-78E24CA3ACCD}" dt="2023-02-23T20:53:34.310" v="261" actId="14100"/>
          <ac:picMkLst>
            <pc:docMk/>
            <pc:sldMk cId="96149788" sldId="265"/>
            <ac:picMk id="5" creationId="{0C1E1C0B-3042-8906-50CC-FDE8B1A65228}"/>
          </ac:picMkLst>
        </pc:picChg>
        <pc:picChg chg="add del">
          <ac:chgData name="Gael Mbala" userId="e6431df1caa47c57" providerId="LiveId" clId="{FB0E7487-70C7-4551-BF6E-78E24CA3ACCD}" dt="2023-02-23T20:53:18.587" v="258" actId="26606"/>
          <ac:picMkLst>
            <pc:docMk/>
            <pc:sldMk cId="96149788" sldId="265"/>
            <ac:picMk id="9" creationId="{41B68C77-138E-4BF7-A276-BD0C78A4219F}"/>
          </ac:picMkLst>
        </pc:picChg>
        <pc:picChg chg="add del">
          <ac:chgData name="Gael Mbala" userId="e6431df1caa47c57" providerId="LiveId" clId="{FB0E7487-70C7-4551-BF6E-78E24CA3ACCD}" dt="2023-02-23T20:53:18.587" v="258" actId="26606"/>
          <ac:picMkLst>
            <pc:docMk/>
            <pc:sldMk cId="96149788" sldId="265"/>
            <ac:picMk id="11" creationId="{7C268552-D473-46ED-B1B8-422042C4DEF1}"/>
          </ac:picMkLst>
        </pc:picChg>
        <pc:picChg chg="add del">
          <ac:chgData name="Gael Mbala" userId="e6431df1caa47c57" providerId="LiveId" clId="{FB0E7487-70C7-4551-BF6E-78E24CA3ACCD}" dt="2023-02-23T20:53:18.587" v="258" actId="26606"/>
          <ac:picMkLst>
            <pc:docMk/>
            <pc:sldMk cId="96149788" sldId="265"/>
            <ac:picMk id="16" creationId="{B9238B3E-24AA-439A-B527-6C5DF6D72145}"/>
          </ac:picMkLst>
        </pc:picChg>
        <pc:picChg chg="add del">
          <ac:chgData name="Gael Mbala" userId="e6431df1caa47c57" providerId="LiveId" clId="{FB0E7487-70C7-4551-BF6E-78E24CA3ACCD}" dt="2023-02-23T20:53:18.587" v="258" actId="26606"/>
          <ac:picMkLst>
            <pc:docMk/>
            <pc:sldMk cId="96149788" sldId="265"/>
            <ac:picMk id="18" creationId="{69F01145-BEA3-4CBF-AA21-10077B948CA8}"/>
          </ac:picMkLst>
        </pc:picChg>
        <pc:picChg chg="add del">
          <ac:chgData name="Gael Mbala" userId="e6431df1caa47c57" providerId="LiveId" clId="{FB0E7487-70C7-4551-BF6E-78E24CA3ACCD}" dt="2023-02-23T20:53:29.236" v="260" actId="26606"/>
          <ac:picMkLst>
            <pc:docMk/>
            <pc:sldMk cId="96149788" sldId="265"/>
            <ac:picMk id="33" creationId="{41B68C77-138E-4BF7-A276-BD0C78A4219F}"/>
          </ac:picMkLst>
        </pc:picChg>
        <pc:picChg chg="add del">
          <ac:chgData name="Gael Mbala" userId="e6431df1caa47c57" providerId="LiveId" clId="{FB0E7487-70C7-4551-BF6E-78E24CA3ACCD}" dt="2023-02-23T20:53:29.236" v="260" actId="26606"/>
          <ac:picMkLst>
            <pc:docMk/>
            <pc:sldMk cId="96149788" sldId="265"/>
            <ac:picMk id="35" creationId="{7C268552-D473-46ED-B1B8-422042C4DEF1}"/>
          </ac:picMkLst>
        </pc:picChg>
        <pc:picChg chg="add del">
          <ac:chgData name="Gael Mbala" userId="e6431df1caa47c57" providerId="LiveId" clId="{FB0E7487-70C7-4551-BF6E-78E24CA3ACCD}" dt="2023-02-23T20:53:29.236" v="260" actId="26606"/>
          <ac:picMkLst>
            <pc:docMk/>
            <pc:sldMk cId="96149788" sldId="265"/>
            <ac:picMk id="39" creationId="{B9238B3E-24AA-439A-B527-6C5DF6D72145}"/>
          </ac:picMkLst>
        </pc:picChg>
        <pc:picChg chg="add del">
          <ac:chgData name="Gael Mbala" userId="e6431df1caa47c57" providerId="LiveId" clId="{FB0E7487-70C7-4551-BF6E-78E24CA3ACCD}" dt="2023-02-23T20:53:29.236" v="260" actId="26606"/>
          <ac:picMkLst>
            <pc:docMk/>
            <pc:sldMk cId="96149788" sldId="265"/>
            <ac:picMk id="41" creationId="{69F01145-BEA3-4CBF-AA21-10077B948CA8}"/>
          </ac:picMkLst>
        </pc:picChg>
        <pc:picChg chg="add">
          <ac:chgData name="Gael Mbala" userId="e6431df1caa47c57" providerId="LiveId" clId="{FB0E7487-70C7-4551-BF6E-78E24CA3ACCD}" dt="2023-02-23T20:53:29.236" v="260" actId="26606"/>
          <ac:picMkLst>
            <pc:docMk/>
            <pc:sldMk cId="96149788" sldId="265"/>
            <ac:picMk id="56" creationId="{41B68C77-138E-4BF7-A276-BD0C78A4219F}"/>
          </ac:picMkLst>
        </pc:picChg>
        <pc:picChg chg="add">
          <ac:chgData name="Gael Mbala" userId="e6431df1caa47c57" providerId="LiveId" clId="{FB0E7487-70C7-4551-BF6E-78E24CA3ACCD}" dt="2023-02-23T20:53:29.236" v="260" actId="26606"/>
          <ac:picMkLst>
            <pc:docMk/>
            <pc:sldMk cId="96149788" sldId="265"/>
            <ac:picMk id="58" creationId="{7C268552-D473-46ED-B1B8-422042C4DEF1}"/>
          </ac:picMkLst>
        </pc:picChg>
        <pc:picChg chg="add">
          <ac:chgData name="Gael Mbala" userId="e6431df1caa47c57" providerId="LiveId" clId="{FB0E7487-70C7-4551-BF6E-78E24CA3ACCD}" dt="2023-02-23T20:53:29.236" v="260" actId="26606"/>
          <ac:picMkLst>
            <pc:docMk/>
            <pc:sldMk cId="96149788" sldId="265"/>
            <ac:picMk id="62" creationId="{B9238B3E-24AA-439A-B527-6C5DF6D72145}"/>
          </ac:picMkLst>
        </pc:picChg>
        <pc:picChg chg="add">
          <ac:chgData name="Gael Mbala" userId="e6431df1caa47c57" providerId="LiveId" clId="{FB0E7487-70C7-4551-BF6E-78E24CA3ACCD}" dt="2023-02-23T20:53:29.236" v="260" actId="26606"/>
          <ac:picMkLst>
            <pc:docMk/>
            <pc:sldMk cId="96149788" sldId="265"/>
            <ac:picMk id="64" creationId="{69F01145-BEA3-4CBF-AA21-10077B948CA8}"/>
          </ac:picMkLst>
        </pc:picChg>
      </pc:sldChg>
      <pc:sldChg chg="addSp delSp modSp mod setBg setClrOvrMap">
        <pc:chgData name="Gael Mbala" userId="e6431df1caa47c57" providerId="LiveId" clId="{FB0E7487-70C7-4551-BF6E-78E24CA3ACCD}" dt="2023-02-23T20:43:21.022" v="9" actId="26606"/>
        <pc:sldMkLst>
          <pc:docMk/>
          <pc:sldMk cId="3540378012" sldId="266"/>
        </pc:sldMkLst>
        <pc:spChg chg="mod">
          <ac:chgData name="Gael Mbala" userId="e6431df1caa47c57" providerId="LiveId" clId="{FB0E7487-70C7-4551-BF6E-78E24CA3ACCD}" dt="2023-02-23T20:43:21.022" v="9" actId="26606"/>
          <ac:spMkLst>
            <pc:docMk/>
            <pc:sldMk cId="3540378012" sldId="266"/>
            <ac:spMk id="2" creationId="{CEED5F99-CA44-8158-C7D7-3346DC22250C}"/>
          </ac:spMkLst>
        </pc:spChg>
        <pc:spChg chg="add del">
          <ac:chgData name="Gael Mbala" userId="e6431df1caa47c57" providerId="LiveId" clId="{FB0E7487-70C7-4551-BF6E-78E24CA3ACCD}" dt="2023-02-23T20:43:15.295" v="4" actId="26606"/>
          <ac:spMkLst>
            <pc:docMk/>
            <pc:sldMk cId="3540378012" sldId="266"/>
            <ac:spMk id="10" creationId="{ABE6F9A3-300E-47F5-B41C-C8C5E758DE7C}"/>
          </ac:spMkLst>
        </pc:spChg>
        <pc:spChg chg="add del">
          <ac:chgData name="Gael Mbala" userId="e6431df1caa47c57" providerId="LiveId" clId="{FB0E7487-70C7-4551-BF6E-78E24CA3ACCD}" dt="2023-02-23T20:43:15.295" v="4" actId="26606"/>
          <ac:spMkLst>
            <pc:docMk/>
            <pc:sldMk cId="3540378012" sldId="266"/>
            <ac:spMk id="12" creationId="{61B4701B-39FE-43B8-86AA-D6B8789C2207}"/>
          </ac:spMkLst>
        </pc:spChg>
        <pc:spChg chg="add del">
          <ac:chgData name="Gael Mbala" userId="e6431df1caa47c57" providerId="LiveId" clId="{FB0E7487-70C7-4551-BF6E-78E24CA3ACCD}" dt="2023-02-23T20:43:15.295" v="4" actId="26606"/>
          <ac:spMkLst>
            <pc:docMk/>
            <pc:sldMk cId="3540378012" sldId="266"/>
            <ac:spMk id="14" creationId="{E9A7EF13-49FA-4355-971A-34B065F35022}"/>
          </ac:spMkLst>
        </pc:spChg>
        <pc:spChg chg="add del">
          <ac:chgData name="Gael Mbala" userId="e6431df1caa47c57" providerId="LiveId" clId="{FB0E7487-70C7-4551-BF6E-78E24CA3ACCD}" dt="2023-02-23T20:43:15.295" v="4" actId="26606"/>
          <ac:spMkLst>
            <pc:docMk/>
            <pc:sldMk cId="3540378012" sldId="266"/>
            <ac:spMk id="16" creationId="{92CF3C3E-0F7B-4F0C-8EBD-BDD38E9C66F5}"/>
          </ac:spMkLst>
        </pc:spChg>
        <pc:spChg chg="add del">
          <ac:chgData name="Gael Mbala" userId="e6431df1caa47c57" providerId="LiveId" clId="{FB0E7487-70C7-4551-BF6E-78E24CA3ACCD}" dt="2023-02-23T20:43:19.712" v="6" actId="26606"/>
          <ac:spMkLst>
            <pc:docMk/>
            <pc:sldMk cId="3540378012" sldId="266"/>
            <ac:spMk id="18" creationId="{F747F1B4-B831-4277-8AB0-32767F7EB7BF}"/>
          </ac:spMkLst>
        </pc:spChg>
        <pc:spChg chg="add del">
          <ac:chgData name="Gael Mbala" userId="e6431df1caa47c57" providerId="LiveId" clId="{FB0E7487-70C7-4551-BF6E-78E24CA3ACCD}" dt="2023-02-23T20:43:19.712" v="6" actId="26606"/>
          <ac:spMkLst>
            <pc:docMk/>
            <pc:sldMk cId="3540378012" sldId="266"/>
            <ac:spMk id="19" creationId="{D80CFA21-AB7C-4BEB-9BFF-05764FBBF3C6}"/>
          </ac:spMkLst>
        </pc:spChg>
        <pc:spChg chg="add del">
          <ac:chgData name="Gael Mbala" userId="e6431df1caa47c57" providerId="LiveId" clId="{FB0E7487-70C7-4551-BF6E-78E24CA3ACCD}" dt="2023-02-23T20:43:19.712" v="6" actId="26606"/>
          <ac:spMkLst>
            <pc:docMk/>
            <pc:sldMk cId="3540378012" sldId="266"/>
            <ac:spMk id="20" creationId="{12F7E335-851A-4CAE-B09F-E657819D4600}"/>
          </ac:spMkLst>
        </pc:spChg>
        <pc:spChg chg="add del">
          <ac:chgData name="Gael Mbala" userId="e6431df1caa47c57" providerId="LiveId" clId="{FB0E7487-70C7-4551-BF6E-78E24CA3ACCD}" dt="2023-02-23T20:43:19.712" v="6" actId="26606"/>
          <ac:spMkLst>
            <pc:docMk/>
            <pc:sldMk cId="3540378012" sldId="266"/>
            <ac:spMk id="21" creationId="{10B541F0-7F6E-402E-84D8-CF96EACA5FBC}"/>
          </ac:spMkLst>
        </pc:spChg>
        <pc:spChg chg="add del">
          <ac:chgData name="Gael Mbala" userId="e6431df1caa47c57" providerId="LiveId" clId="{FB0E7487-70C7-4551-BF6E-78E24CA3ACCD}" dt="2023-02-23T20:43:20.981" v="8" actId="26606"/>
          <ac:spMkLst>
            <pc:docMk/>
            <pc:sldMk cId="3540378012" sldId="266"/>
            <ac:spMk id="23" creationId="{4E78424C-6FD0-41F8-9CAA-5DC19C42359F}"/>
          </ac:spMkLst>
        </pc:spChg>
        <pc:spChg chg="add del">
          <ac:chgData name="Gael Mbala" userId="e6431df1caa47c57" providerId="LiveId" clId="{FB0E7487-70C7-4551-BF6E-78E24CA3ACCD}" dt="2023-02-23T20:43:20.981" v="8" actId="26606"/>
          <ac:spMkLst>
            <pc:docMk/>
            <pc:sldMk cId="3540378012" sldId="266"/>
            <ac:spMk id="24" creationId="{DD136760-57DC-4301-8BEA-B71AD2D13905}"/>
          </ac:spMkLst>
        </pc:spChg>
        <pc:spChg chg="add del">
          <ac:chgData name="Gael Mbala" userId="e6431df1caa47c57" providerId="LiveId" clId="{FB0E7487-70C7-4551-BF6E-78E24CA3ACCD}" dt="2023-02-23T20:43:20.981" v="8" actId="26606"/>
          <ac:spMkLst>
            <pc:docMk/>
            <pc:sldMk cId="3540378012" sldId="266"/>
            <ac:spMk id="25" creationId="{BDC58DEA-1307-4F44-AD47-E613D8B76A89}"/>
          </ac:spMkLst>
        </pc:spChg>
        <pc:spChg chg="add del">
          <ac:chgData name="Gael Mbala" userId="e6431df1caa47c57" providerId="LiveId" clId="{FB0E7487-70C7-4551-BF6E-78E24CA3ACCD}" dt="2023-02-23T20:43:20.981" v="8" actId="26606"/>
          <ac:spMkLst>
            <pc:docMk/>
            <pc:sldMk cId="3540378012" sldId="266"/>
            <ac:spMk id="26" creationId="{C99B912D-1E4B-42AF-A2BE-CFEFEC916EE7}"/>
          </ac:spMkLst>
        </pc:spChg>
        <pc:spChg chg="add">
          <ac:chgData name="Gael Mbala" userId="e6431df1caa47c57" providerId="LiveId" clId="{FB0E7487-70C7-4551-BF6E-78E24CA3ACCD}" dt="2023-02-23T20:43:21.022" v="9" actId="26606"/>
          <ac:spMkLst>
            <pc:docMk/>
            <pc:sldMk cId="3540378012" sldId="266"/>
            <ac:spMk id="28" creationId="{F747F1B4-B831-4277-8AB0-32767F7EB7BF}"/>
          </ac:spMkLst>
        </pc:spChg>
        <pc:spChg chg="add">
          <ac:chgData name="Gael Mbala" userId="e6431df1caa47c57" providerId="LiveId" clId="{FB0E7487-70C7-4551-BF6E-78E24CA3ACCD}" dt="2023-02-23T20:43:21.022" v="9" actId="26606"/>
          <ac:spMkLst>
            <pc:docMk/>
            <pc:sldMk cId="3540378012" sldId="266"/>
            <ac:spMk id="29" creationId="{D80CFA21-AB7C-4BEB-9BFF-05764FBBF3C6}"/>
          </ac:spMkLst>
        </pc:spChg>
        <pc:spChg chg="add">
          <ac:chgData name="Gael Mbala" userId="e6431df1caa47c57" providerId="LiveId" clId="{FB0E7487-70C7-4551-BF6E-78E24CA3ACCD}" dt="2023-02-23T20:43:21.022" v="9" actId="26606"/>
          <ac:spMkLst>
            <pc:docMk/>
            <pc:sldMk cId="3540378012" sldId="266"/>
            <ac:spMk id="30" creationId="{12F7E335-851A-4CAE-B09F-E657819D4600}"/>
          </ac:spMkLst>
        </pc:spChg>
        <pc:spChg chg="add">
          <ac:chgData name="Gael Mbala" userId="e6431df1caa47c57" providerId="LiveId" clId="{FB0E7487-70C7-4551-BF6E-78E24CA3ACCD}" dt="2023-02-23T20:43:21.022" v="9" actId="26606"/>
          <ac:spMkLst>
            <pc:docMk/>
            <pc:sldMk cId="3540378012" sldId="266"/>
            <ac:spMk id="31" creationId="{10B541F0-7F6E-402E-84D8-CF96EACA5FBC}"/>
          </ac:spMkLst>
        </pc:spChg>
        <pc:graphicFrameChg chg="mod modGraphic">
          <ac:chgData name="Gael Mbala" userId="e6431df1caa47c57" providerId="LiveId" clId="{FB0E7487-70C7-4551-BF6E-78E24CA3ACCD}" dt="2023-02-23T20:43:21.022" v="9" actId="26606"/>
          <ac:graphicFrameMkLst>
            <pc:docMk/>
            <pc:sldMk cId="3540378012" sldId="266"/>
            <ac:graphicFrameMk id="5" creationId="{83613D46-18F6-54FF-3CE2-E1DF65A7447D}"/>
          </ac:graphicFrameMkLst>
        </pc:graphicFrameChg>
      </pc:sldChg>
      <pc:sldChg chg="addSp delSp modSp mod setBg setClrOvrMap">
        <pc:chgData name="Gael Mbala" userId="e6431df1caa47c57" providerId="LiveId" clId="{FB0E7487-70C7-4551-BF6E-78E24CA3ACCD}" dt="2023-02-23T20:44:36.684" v="24" actId="26606"/>
        <pc:sldMkLst>
          <pc:docMk/>
          <pc:sldMk cId="2874226720" sldId="267"/>
        </pc:sldMkLst>
        <pc:spChg chg="mod">
          <ac:chgData name="Gael Mbala" userId="e6431df1caa47c57" providerId="LiveId" clId="{FB0E7487-70C7-4551-BF6E-78E24CA3ACCD}" dt="2023-02-23T20:44:36.684" v="24" actId="26606"/>
          <ac:spMkLst>
            <pc:docMk/>
            <pc:sldMk cId="2874226720" sldId="267"/>
            <ac:spMk id="2" creationId="{870A3CDA-1516-AFB1-0853-71D79390E419}"/>
          </ac:spMkLst>
        </pc:spChg>
        <pc:spChg chg="add del">
          <ac:chgData name="Gael Mbala" userId="e6431df1caa47c57" providerId="LiveId" clId="{FB0E7487-70C7-4551-BF6E-78E24CA3ACCD}" dt="2023-02-23T20:43:55.340" v="11" actId="26606"/>
          <ac:spMkLst>
            <pc:docMk/>
            <pc:sldMk cId="2874226720" sldId="267"/>
            <ac:spMk id="12" creationId="{C8A3C342-1D03-412F-8DD3-BF519E8E0AE9}"/>
          </ac:spMkLst>
        </pc:spChg>
        <pc:spChg chg="add del">
          <ac:chgData name="Gael Mbala" userId="e6431df1caa47c57" providerId="LiveId" clId="{FB0E7487-70C7-4551-BF6E-78E24CA3ACCD}" dt="2023-02-23T20:43:55.340" v="11" actId="26606"/>
          <ac:spMkLst>
            <pc:docMk/>
            <pc:sldMk cId="2874226720" sldId="267"/>
            <ac:spMk id="14" creationId="{81CC9B02-E087-4350-AEBD-2C3CF001AF01}"/>
          </ac:spMkLst>
        </pc:spChg>
        <pc:spChg chg="add del">
          <ac:chgData name="Gael Mbala" userId="e6431df1caa47c57" providerId="LiveId" clId="{FB0E7487-70C7-4551-BF6E-78E24CA3ACCD}" dt="2023-02-23T20:44:03.226" v="13" actId="26606"/>
          <ac:spMkLst>
            <pc:docMk/>
            <pc:sldMk cId="2874226720" sldId="267"/>
            <ac:spMk id="16" creationId="{C8A3C342-1D03-412F-8DD3-BF519E8E0AE9}"/>
          </ac:spMkLst>
        </pc:spChg>
        <pc:spChg chg="add del">
          <ac:chgData name="Gael Mbala" userId="e6431df1caa47c57" providerId="LiveId" clId="{FB0E7487-70C7-4551-BF6E-78E24CA3ACCD}" dt="2023-02-23T20:44:03.226" v="13" actId="26606"/>
          <ac:spMkLst>
            <pc:docMk/>
            <pc:sldMk cId="2874226720" sldId="267"/>
            <ac:spMk id="17" creationId="{81CC9B02-E087-4350-AEBD-2C3CF001AF01}"/>
          </ac:spMkLst>
        </pc:spChg>
        <pc:spChg chg="add del">
          <ac:chgData name="Gael Mbala" userId="e6431df1caa47c57" providerId="LiveId" clId="{FB0E7487-70C7-4551-BF6E-78E24CA3ACCD}" dt="2023-02-23T20:44:06.033" v="15" actId="26606"/>
          <ac:spMkLst>
            <pc:docMk/>
            <pc:sldMk cId="2874226720" sldId="267"/>
            <ac:spMk id="18" creationId="{D6F18ACE-6E82-4ADC-8A2F-A1771B309B16}"/>
          </ac:spMkLst>
        </pc:spChg>
        <pc:spChg chg="add del">
          <ac:chgData name="Gael Mbala" userId="e6431df1caa47c57" providerId="LiveId" clId="{FB0E7487-70C7-4551-BF6E-78E24CA3ACCD}" dt="2023-02-23T20:44:06.033" v="15" actId="26606"/>
          <ac:spMkLst>
            <pc:docMk/>
            <pc:sldMk cId="2874226720" sldId="267"/>
            <ac:spMk id="19" creationId="{C8A3C342-1D03-412F-8DD3-BF519E8E0AE9}"/>
          </ac:spMkLst>
        </pc:spChg>
        <pc:spChg chg="add del">
          <ac:chgData name="Gael Mbala" userId="e6431df1caa47c57" providerId="LiveId" clId="{FB0E7487-70C7-4551-BF6E-78E24CA3ACCD}" dt="2023-02-23T20:44:06.033" v="15" actId="26606"/>
          <ac:spMkLst>
            <pc:docMk/>
            <pc:sldMk cId="2874226720" sldId="267"/>
            <ac:spMk id="20" creationId="{81CC9B02-E087-4350-AEBD-2C3CF001AF01}"/>
          </ac:spMkLst>
        </pc:spChg>
        <pc:spChg chg="add del">
          <ac:chgData name="Gael Mbala" userId="e6431df1caa47c57" providerId="LiveId" clId="{FB0E7487-70C7-4551-BF6E-78E24CA3ACCD}" dt="2023-02-23T20:44:06.033" v="15" actId="26606"/>
          <ac:spMkLst>
            <pc:docMk/>
            <pc:sldMk cId="2874226720" sldId="267"/>
            <ac:spMk id="21" creationId="{AC3BF0FA-36FA-4CE9-840E-F7C3A8F168B5}"/>
          </ac:spMkLst>
        </pc:spChg>
        <pc:spChg chg="add del">
          <ac:chgData name="Gael Mbala" userId="e6431df1caa47c57" providerId="LiveId" clId="{FB0E7487-70C7-4551-BF6E-78E24CA3ACCD}" dt="2023-02-23T20:44:14.872" v="17" actId="26606"/>
          <ac:spMkLst>
            <pc:docMk/>
            <pc:sldMk cId="2874226720" sldId="267"/>
            <ac:spMk id="23" creationId="{C8A3C342-1D03-412F-8DD3-BF519E8E0AE9}"/>
          </ac:spMkLst>
        </pc:spChg>
        <pc:spChg chg="add del">
          <ac:chgData name="Gael Mbala" userId="e6431df1caa47c57" providerId="LiveId" clId="{FB0E7487-70C7-4551-BF6E-78E24CA3ACCD}" dt="2023-02-23T20:44:14.872" v="17" actId="26606"/>
          <ac:spMkLst>
            <pc:docMk/>
            <pc:sldMk cId="2874226720" sldId="267"/>
            <ac:spMk id="24" creationId="{81CC9B02-E087-4350-AEBD-2C3CF001AF01}"/>
          </ac:spMkLst>
        </pc:spChg>
        <pc:spChg chg="add del">
          <ac:chgData name="Gael Mbala" userId="e6431df1caa47c57" providerId="LiveId" clId="{FB0E7487-70C7-4551-BF6E-78E24CA3ACCD}" dt="2023-02-23T20:44:14.872" v="17" actId="26606"/>
          <ac:spMkLst>
            <pc:docMk/>
            <pc:sldMk cId="2874226720" sldId="267"/>
            <ac:spMk id="25" creationId="{AC3BF0FA-36FA-4CE9-840E-F7C3A8F168B5}"/>
          </ac:spMkLst>
        </pc:spChg>
        <pc:spChg chg="add del">
          <ac:chgData name="Gael Mbala" userId="e6431df1caa47c57" providerId="LiveId" clId="{FB0E7487-70C7-4551-BF6E-78E24CA3ACCD}" dt="2023-02-23T20:44:14.872" v="17" actId="26606"/>
          <ac:spMkLst>
            <pc:docMk/>
            <pc:sldMk cId="2874226720" sldId="267"/>
            <ac:spMk id="26" creationId="{D6F18ACE-6E82-4ADC-8A2F-A1771B309B16}"/>
          </ac:spMkLst>
        </pc:spChg>
        <pc:spChg chg="add del">
          <ac:chgData name="Gael Mbala" userId="e6431df1caa47c57" providerId="LiveId" clId="{FB0E7487-70C7-4551-BF6E-78E24CA3ACCD}" dt="2023-02-23T20:44:20.982" v="19" actId="26606"/>
          <ac:spMkLst>
            <pc:docMk/>
            <pc:sldMk cId="2874226720" sldId="267"/>
            <ac:spMk id="28" creationId="{A01CF8E8-3809-4B79-ADEA-57B77FFFE266}"/>
          </ac:spMkLst>
        </pc:spChg>
        <pc:spChg chg="add del">
          <ac:chgData name="Gael Mbala" userId="e6431df1caa47c57" providerId="LiveId" clId="{FB0E7487-70C7-4551-BF6E-78E24CA3ACCD}" dt="2023-02-23T20:44:20.982" v="19" actId="26606"/>
          <ac:spMkLst>
            <pc:docMk/>
            <pc:sldMk cId="2874226720" sldId="267"/>
            <ac:spMk id="29" creationId="{AC78ED9A-A000-47CC-824F-C8C0CC5B5818}"/>
          </ac:spMkLst>
        </pc:spChg>
        <pc:spChg chg="add del">
          <ac:chgData name="Gael Mbala" userId="e6431df1caa47c57" providerId="LiveId" clId="{FB0E7487-70C7-4551-BF6E-78E24CA3ACCD}" dt="2023-02-23T20:44:20.982" v="19" actId="26606"/>
          <ac:spMkLst>
            <pc:docMk/>
            <pc:sldMk cId="2874226720" sldId="267"/>
            <ac:spMk id="30" creationId="{315158EE-2B51-42AF-83FF-5560D5B864A4}"/>
          </ac:spMkLst>
        </pc:spChg>
        <pc:spChg chg="add del">
          <ac:chgData name="Gael Mbala" userId="e6431df1caa47c57" providerId="LiveId" clId="{FB0E7487-70C7-4551-BF6E-78E24CA3ACCD}" dt="2023-02-23T20:44:25.435" v="21" actId="26606"/>
          <ac:spMkLst>
            <pc:docMk/>
            <pc:sldMk cId="2874226720" sldId="267"/>
            <ac:spMk id="32" creationId="{61515115-95FB-41E0-86F3-8744438C09D0}"/>
          </ac:spMkLst>
        </pc:spChg>
        <pc:spChg chg="add del">
          <ac:chgData name="Gael Mbala" userId="e6431df1caa47c57" providerId="LiveId" clId="{FB0E7487-70C7-4551-BF6E-78E24CA3ACCD}" dt="2023-02-23T20:44:25.435" v="21" actId="26606"/>
          <ac:spMkLst>
            <pc:docMk/>
            <pc:sldMk cId="2874226720" sldId="267"/>
            <ac:spMk id="33" creationId="{8222A33F-BE2D-4D69-92A0-5DF8B17BAACA}"/>
          </ac:spMkLst>
        </pc:spChg>
        <pc:spChg chg="add del">
          <ac:chgData name="Gael Mbala" userId="e6431df1caa47c57" providerId="LiveId" clId="{FB0E7487-70C7-4551-BF6E-78E24CA3ACCD}" dt="2023-02-23T20:44:25.435" v="21" actId="26606"/>
          <ac:spMkLst>
            <pc:docMk/>
            <pc:sldMk cId="2874226720" sldId="267"/>
            <ac:spMk id="34" creationId="{CE1C74D0-9609-468A-9597-5D87C8A42B58}"/>
          </ac:spMkLst>
        </pc:spChg>
        <pc:spChg chg="add del">
          <ac:chgData name="Gael Mbala" userId="e6431df1caa47c57" providerId="LiveId" clId="{FB0E7487-70C7-4551-BF6E-78E24CA3ACCD}" dt="2023-02-23T20:44:25.435" v="21" actId="26606"/>
          <ac:spMkLst>
            <pc:docMk/>
            <pc:sldMk cId="2874226720" sldId="267"/>
            <ac:spMk id="35" creationId="{C137128D-E594-4905-9F76-E385F0831D60}"/>
          </ac:spMkLst>
        </pc:spChg>
        <pc:spChg chg="add del">
          <ac:chgData name="Gael Mbala" userId="e6431df1caa47c57" providerId="LiveId" clId="{FB0E7487-70C7-4551-BF6E-78E24CA3ACCD}" dt="2023-02-23T20:44:36.439" v="23" actId="26606"/>
          <ac:spMkLst>
            <pc:docMk/>
            <pc:sldMk cId="2874226720" sldId="267"/>
            <ac:spMk id="37" creationId="{A9B9689C-AD68-44A3-BFB4-C27BBA9A69A7}"/>
          </ac:spMkLst>
        </pc:spChg>
        <pc:spChg chg="add del">
          <ac:chgData name="Gael Mbala" userId="e6431df1caa47c57" providerId="LiveId" clId="{FB0E7487-70C7-4551-BF6E-78E24CA3ACCD}" dt="2023-02-23T20:44:36.439" v="23" actId="26606"/>
          <ac:spMkLst>
            <pc:docMk/>
            <pc:sldMk cId="2874226720" sldId="267"/>
            <ac:spMk id="38" creationId="{6E073616-E93D-4D7C-9EA1-43F1D5DF94A5}"/>
          </ac:spMkLst>
        </pc:spChg>
        <pc:spChg chg="add del">
          <ac:chgData name="Gael Mbala" userId="e6431df1caa47c57" providerId="LiveId" clId="{FB0E7487-70C7-4551-BF6E-78E24CA3ACCD}" dt="2023-02-23T20:44:36.439" v="23" actId="26606"/>
          <ac:spMkLst>
            <pc:docMk/>
            <pc:sldMk cId="2874226720" sldId="267"/>
            <ac:spMk id="39" creationId="{0121EE82-A9A4-4B7E-928A-257CF299F0AB}"/>
          </ac:spMkLst>
        </pc:spChg>
        <pc:spChg chg="add del">
          <ac:chgData name="Gael Mbala" userId="e6431df1caa47c57" providerId="LiveId" clId="{FB0E7487-70C7-4551-BF6E-78E24CA3ACCD}" dt="2023-02-23T20:44:36.439" v="23" actId="26606"/>
          <ac:spMkLst>
            <pc:docMk/>
            <pc:sldMk cId="2874226720" sldId="267"/>
            <ac:spMk id="40" creationId="{86EEAAB6-E00B-4F7A-AD69-0666D48AEF9E}"/>
          </ac:spMkLst>
        </pc:spChg>
        <pc:spChg chg="add">
          <ac:chgData name="Gael Mbala" userId="e6431df1caa47c57" providerId="LiveId" clId="{FB0E7487-70C7-4551-BF6E-78E24CA3ACCD}" dt="2023-02-23T20:44:36.684" v="24" actId="26606"/>
          <ac:spMkLst>
            <pc:docMk/>
            <pc:sldMk cId="2874226720" sldId="267"/>
            <ac:spMk id="42" creationId="{29787B81-C7DF-412B-A405-EF4454012DEE}"/>
          </ac:spMkLst>
        </pc:spChg>
        <pc:graphicFrameChg chg="mod modGraphic">
          <ac:chgData name="Gael Mbala" userId="e6431df1caa47c57" providerId="LiveId" clId="{FB0E7487-70C7-4551-BF6E-78E24CA3ACCD}" dt="2023-02-23T20:44:36.684" v="24" actId="26606"/>
          <ac:graphicFrameMkLst>
            <pc:docMk/>
            <pc:sldMk cId="2874226720" sldId="267"/>
            <ac:graphicFrameMk id="7" creationId="{6071CED7-CB4B-F3E5-EBAF-A12B0EBD7C94}"/>
          </ac:graphicFrameMkLst>
        </pc:graphicFrameChg>
        <pc:picChg chg="mod ord">
          <ac:chgData name="Gael Mbala" userId="e6431df1caa47c57" providerId="LiveId" clId="{FB0E7487-70C7-4551-BF6E-78E24CA3ACCD}" dt="2023-02-23T20:44:36.684" v="24" actId="26606"/>
          <ac:picMkLst>
            <pc:docMk/>
            <pc:sldMk cId="2874226720" sldId="267"/>
            <ac:picMk id="5" creationId="{2BB2F8D8-09B1-F4A7-2B6F-42B361B24C3A}"/>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36AE4C-C865-4E99-9435-18C46F094E8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DD17C1F9-49A9-4938-99B5-EDF627505D75}">
      <dgm:prSet/>
      <dgm:spPr/>
      <dgm:t>
        <a:bodyPr/>
        <a:lstStyle/>
        <a:p>
          <a:pPr>
            <a:lnSpc>
              <a:spcPct val="100000"/>
            </a:lnSpc>
          </a:pPr>
          <a:r>
            <a:rPr lang="en-US"/>
            <a:t>Logic Apps are a cloud platform where business processes and workflows are created and orchestrated</a:t>
          </a:r>
        </a:p>
      </dgm:t>
    </dgm:pt>
    <dgm:pt modelId="{3858C533-C18D-430E-B62A-6306756C07B3}" type="parTrans" cxnId="{587A6049-0D7B-4B63-9876-3AAB848EF39C}">
      <dgm:prSet/>
      <dgm:spPr/>
      <dgm:t>
        <a:bodyPr/>
        <a:lstStyle/>
        <a:p>
          <a:endParaRPr lang="en-US"/>
        </a:p>
      </dgm:t>
    </dgm:pt>
    <dgm:pt modelId="{90E95E5B-FC8F-4560-A9F4-428CA3679619}" type="sibTrans" cxnId="{587A6049-0D7B-4B63-9876-3AAB848EF39C}">
      <dgm:prSet/>
      <dgm:spPr/>
      <dgm:t>
        <a:bodyPr/>
        <a:lstStyle/>
        <a:p>
          <a:pPr>
            <a:lnSpc>
              <a:spcPct val="100000"/>
            </a:lnSpc>
          </a:pPr>
          <a:endParaRPr lang="en-US"/>
        </a:p>
      </dgm:t>
    </dgm:pt>
    <dgm:pt modelId="{79B1C696-6A0B-4D2C-9FF2-0EC9A9B6455A}">
      <dgm:prSet/>
      <dgm:spPr/>
      <dgm:t>
        <a:bodyPr/>
        <a:lstStyle/>
        <a:p>
          <a:pPr>
            <a:lnSpc>
              <a:spcPct val="100000"/>
            </a:lnSpc>
          </a:pPr>
          <a:r>
            <a:rPr lang="en-US"/>
            <a:t>Can easily be integrated with apps and services from Azure marketplace via connectors</a:t>
          </a:r>
        </a:p>
      </dgm:t>
    </dgm:pt>
    <dgm:pt modelId="{97FD93FA-8EDA-4DCB-94B8-5C0086A47F8B}" type="parTrans" cxnId="{77395C35-5A4F-4451-9A4B-A22B398F715A}">
      <dgm:prSet/>
      <dgm:spPr/>
      <dgm:t>
        <a:bodyPr/>
        <a:lstStyle/>
        <a:p>
          <a:endParaRPr lang="en-US"/>
        </a:p>
      </dgm:t>
    </dgm:pt>
    <dgm:pt modelId="{1E39D5AA-31B1-4CEB-80EF-0D0C13C5D16B}" type="sibTrans" cxnId="{77395C35-5A4F-4451-9A4B-A22B398F715A}">
      <dgm:prSet/>
      <dgm:spPr/>
      <dgm:t>
        <a:bodyPr/>
        <a:lstStyle/>
        <a:p>
          <a:pPr>
            <a:lnSpc>
              <a:spcPct val="100000"/>
            </a:lnSpc>
          </a:pPr>
          <a:endParaRPr lang="en-US"/>
        </a:p>
      </dgm:t>
    </dgm:pt>
    <dgm:pt modelId="{B38781F4-FAFD-4F70-99CF-788CB159B776}">
      <dgm:prSet/>
      <dgm:spPr/>
      <dgm:t>
        <a:bodyPr/>
        <a:lstStyle/>
        <a:p>
          <a:pPr>
            <a:lnSpc>
              <a:spcPct val="100000"/>
            </a:lnSpc>
          </a:pPr>
          <a:r>
            <a:rPr lang="en-US"/>
            <a:t>They’re not to be mistaken with Power Automate, which manages data loss prevention (DLP) policies</a:t>
          </a:r>
        </a:p>
      </dgm:t>
    </dgm:pt>
    <dgm:pt modelId="{45C34EAF-81E4-4F87-81C1-BDE532A0D3DD}" type="parTrans" cxnId="{F67AFC5C-A5A7-4AF1-9DEA-A719B120E362}">
      <dgm:prSet/>
      <dgm:spPr/>
      <dgm:t>
        <a:bodyPr/>
        <a:lstStyle/>
        <a:p>
          <a:endParaRPr lang="en-US"/>
        </a:p>
      </dgm:t>
    </dgm:pt>
    <dgm:pt modelId="{A5204833-0257-4D4E-8477-835E0663CA74}" type="sibTrans" cxnId="{F67AFC5C-A5A7-4AF1-9DEA-A719B120E362}">
      <dgm:prSet/>
      <dgm:spPr/>
      <dgm:t>
        <a:bodyPr/>
        <a:lstStyle/>
        <a:p>
          <a:pPr>
            <a:lnSpc>
              <a:spcPct val="100000"/>
            </a:lnSpc>
          </a:pPr>
          <a:endParaRPr lang="en-US"/>
        </a:p>
      </dgm:t>
    </dgm:pt>
    <dgm:pt modelId="{DD04A5DA-EEE3-411B-A8DF-B161DCC1A597}">
      <dgm:prSet/>
      <dgm:spPr/>
      <dgm:t>
        <a:bodyPr/>
        <a:lstStyle/>
        <a:p>
          <a:pPr>
            <a:lnSpc>
              <a:spcPct val="100000"/>
            </a:lnSpc>
          </a:pPr>
          <a:r>
            <a:rPr lang="en-US"/>
            <a:t>Logic Apps are serverless and scalable</a:t>
          </a:r>
        </a:p>
      </dgm:t>
    </dgm:pt>
    <dgm:pt modelId="{52A7EE58-7EBE-43C1-9457-CA1C735F0471}" type="parTrans" cxnId="{1D34D1C1-AE11-4395-A885-6321D52CDF8F}">
      <dgm:prSet/>
      <dgm:spPr/>
      <dgm:t>
        <a:bodyPr/>
        <a:lstStyle/>
        <a:p>
          <a:endParaRPr lang="en-US"/>
        </a:p>
      </dgm:t>
    </dgm:pt>
    <dgm:pt modelId="{32FD1B40-004D-4B52-BDE1-77DE55BE48FC}" type="sibTrans" cxnId="{1D34D1C1-AE11-4395-A885-6321D52CDF8F}">
      <dgm:prSet/>
      <dgm:spPr/>
      <dgm:t>
        <a:bodyPr/>
        <a:lstStyle/>
        <a:p>
          <a:endParaRPr lang="en-US"/>
        </a:p>
      </dgm:t>
    </dgm:pt>
    <dgm:pt modelId="{FCB945D4-38DF-479F-9F44-689EE64684C5}" type="pres">
      <dgm:prSet presAssocID="{B936AE4C-C865-4E99-9435-18C46F094E8C}" presName="root" presStyleCnt="0">
        <dgm:presLayoutVars>
          <dgm:dir/>
          <dgm:resizeHandles val="exact"/>
        </dgm:presLayoutVars>
      </dgm:prSet>
      <dgm:spPr/>
    </dgm:pt>
    <dgm:pt modelId="{297A7989-B535-4AD2-8109-57B9244148E6}" type="pres">
      <dgm:prSet presAssocID="{B936AE4C-C865-4E99-9435-18C46F094E8C}" presName="container" presStyleCnt="0">
        <dgm:presLayoutVars>
          <dgm:dir/>
          <dgm:resizeHandles val="exact"/>
        </dgm:presLayoutVars>
      </dgm:prSet>
      <dgm:spPr/>
    </dgm:pt>
    <dgm:pt modelId="{8C1E67C6-812A-488C-B47E-2EDEEF849FCA}" type="pres">
      <dgm:prSet presAssocID="{DD17C1F9-49A9-4938-99B5-EDF627505D75}" presName="compNode" presStyleCnt="0"/>
      <dgm:spPr/>
    </dgm:pt>
    <dgm:pt modelId="{B6ABC226-8963-4394-8798-50769A57D756}" type="pres">
      <dgm:prSet presAssocID="{DD17C1F9-49A9-4938-99B5-EDF627505D75}" presName="iconBgRect" presStyleLbl="bgShp" presStyleIdx="0" presStyleCnt="4"/>
      <dgm:spPr/>
    </dgm:pt>
    <dgm:pt modelId="{85EABDC5-F6CB-4740-A726-14C95CE4CD37}" type="pres">
      <dgm:prSet presAssocID="{DD17C1F9-49A9-4938-99B5-EDF627505D7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oud"/>
        </a:ext>
      </dgm:extLst>
    </dgm:pt>
    <dgm:pt modelId="{8F325430-F8C4-42F0-9452-F91C2C403DED}" type="pres">
      <dgm:prSet presAssocID="{DD17C1F9-49A9-4938-99B5-EDF627505D75}" presName="spaceRect" presStyleCnt="0"/>
      <dgm:spPr/>
    </dgm:pt>
    <dgm:pt modelId="{FED6C0D4-7CEE-4B5F-86DD-C2FBC8604BE9}" type="pres">
      <dgm:prSet presAssocID="{DD17C1F9-49A9-4938-99B5-EDF627505D75}" presName="textRect" presStyleLbl="revTx" presStyleIdx="0" presStyleCnt="4">
        <dgm:presLayoutVars>
          <dgm:chMax val="1"/>
          <dgm:chPref val="1"/>
        </dgm:presLayoutVars>
      </dgm:prSet>
      <dgm:spPr/>
    </dgm:pt>
    <dgm:pt modelId="{B36B42E9-F3DA-4F0A-B1F7-B0E365868E2D}" type="pres">
      <dgm:prSet presAssocID="{90E95E5B-FC8F-4560-A9F4-428CA3679619}" presName="sibTrans" presStyleLbl="sibTrans2D1" presStyleIdx="0" presStyleCnt="0"/>
      <dgm:spPr/>
    </dgm:pt>
    <dgm:pt modelId="{51AB50AB-A185-4FAB-A331-D0E2147857D8}" type="pres">
      <dgm:prSet presAssocID="{79B1C696-6A0B-4D2C-9FF2-0EC9A9B6455A}" presName="compNode" presStyleCnt="0"/>
      <dgm:spPr/>
    </dgm:pt>
    <dgm:pt modelId="{F3D10520-9C96-46B6-88B5-D7F40AFAA600}" type="pres">
      <dgm:prSet presAssocID="{79B1C696-6A0B-4D2C-9FF2-0EC9A9B6455A}" presName="iconBgRect" presStyleLbl="bgShp" presStyleIdx="1" presStyleCnt="4"/>
      <dgm:spPr/>
    </dgm:pt>
    <dgm:pt modelId="{A3FC4EA9-7B85-4A3A-A595-7FF22C1E6741}" type="pres">
      <dgm:prSet presAssocID="{79B1C696-6A0B-4D2C-9FF2-0EC9A9B6455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wnload from cloud"/>
        </a:ext>
      </dgm:extLst>
    </dgm:pt>
    <dgm:pt modelId="{BC876D0F-0FA5-4994-AB90-C49A6A81493F}" type="pres">
      <dgm:prSet presAssocID="{79B1C696-6A0B-4D2C-9FF2-0EC9A9B6455A}" presName="spaceRect" presStyleCnt="0"/>
      <dgm:spPr/>
    </dgm:pt>
    <dgm:pt modelId="{6E3DA3F8-F2BD-4E55-825D-643AF5CB50B0}" type="pres">
      <dgm:prSet presAssocID="{79B1C696-6A0B-4D2C-9FF2-0EC9A9B6455A}" presName="textRect" presStyleLbl="revTx" presStyleIdx="1" presStyleCnt="4">
        <dgm:presLayoutVars>
          <dgm:chMax val="1"/>
          <dgm:chPref val="1"/>
        </dgm:presLayoutVars>
      </dgm:prSet>
      <dgm:spPr/>
    </dgm:pt>
    <dgm:pt modelId="{53D1A241-4D3B-4855-9C35-97855BB7A39F}" type="pres">
      <dgm:prSet presAssocID="{1E39D5AA-31B1-4CEB-80EF-0D0C13C5D16B}" presName="sibTrans" presStyleLbl="sibTrans2D1" presStyleIdx="0" presStyleCnt="0"/>
      <dgm:spPr/>
    </dgm:pt>
    <dgm:pt modelId="{4F720956-A841-4CB4-83DF-D3F116D6B20A}" type="pres">
      <dgm:prSet presAssocID="{B38781F4-FAFD-4F70-99CF-788CB159B776}" presName="compNode" presStyleCnt="0"/>
      <dgm:spPr/>
    </dgm:pt>
    <dgm:pt modelId="{FF457E48-F00F-4A3A-9B43-A85A8A8D26F5}" type="pres">
      <dgm:prSet presAssocID="{B38781F4-FAFD-4F70-99CF-788CB159B776}" presName="iconBgRect" presStyleLbl="bgShp" presStyleIdx="2" presStyleCnt="4"/>
      <dgm:spPr/>
    </dgm:pt>
    <dgm:pt modelId="{E4550547-8FA6-493E-9040-C9FF91B71C35}" type="pres">
      <dgm:prSet presAssocID="{B38781F4-FAFD-4F70-99CF-788CB159B77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rocessor"/>
        </a:ext>
      </dgm:extLst>
    </dgm:pt>
    <dgm:pt modelId="{6ED2B572-DF58-4CC4-99B5-0A50E3283843}" type="pres">
      <dgm:prSet presAssocID="{B38781F4-FAFD-4F70-99CF-788CB159B776}" presName="spaceRect" presStyleCnt="0"/>
      <dgm:spPr/>
    </dgm:pt>
    <dgm:pt modelId="{DE6B864A-8C68-440D-8A52-F9FD4CBF5C81}" type="pres">
      <dgm:prSet presAssocID="{B38781F4-FAFD-4F70-99CF-788CB159B776}" presName="textRect" presStyleLbl="revTx" presStyleIdx="2" presStyleCnt="4">
        <dgm:presLayoutVars>
          <dgm:chMax val="1"/>
          <dgm:chPref val="1"/>
        </dgm:presLayoutVars>
      </dgm:prSet>
      <dgm:spPr/>
    </dgm:pt>
    <dgm:pt modelId="{AE6394E2-CD68-4187-A183-F38DF4A679B8}" type="pres">
      <dgm:prSet presAssocID="{A5204833-0257-4D4E-8477-835E0663CA74}" presName="sibTrans" presStyleLbl="sibTrans2D1" presStyleIdx="0" presStyleCnt="0"/>
      <dgm:spPr/>
    </dgm:pt>
    <dgm:pt modelId="{7BDED530-7691-4CB4-A427-A0A00DA40B7E}" type="pres">
      <dgm:prSet presAssocID="{DD04A5DA-EEE3-411B-A8DF-B161DCC1A597}" presName="compNode" presStyleCnt="0"/>
      <dgm:spPr/>
    </dgm:pt>
    <dgm:pt modelId="{35AB11F0-C509-4F2A-957C-99082F37A930}" type="pres">
      <dgm:prSet presAssocID="{DD04A5DA-EEE3-411B-A8DF-B161DCC1A597}" presName="iconBgRect" presStyleLbl="bgShp" presStyleIdx="3" presStyleCnt="4"/>
      <dgm:spPr/>
    </dgm:pt>
    <dgm:pt modelId="{F0B67355-251B-4C7C-9BEE-5B36835CE6F4}" type="pres">
      <dgm:prSet presAssocID="{DD04A5DA-EEE3-411B-A8DF-B161DCC1A59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48632A62-BE6B-49DD-A1BF-B1FA4F12A258}" type="pres">
      <dgm:prSet presAssocID="{DD04A5DA-EEE3-411B-A8DF-B161DCC1A597}" presName="spaceRect" presStyleCnt="0"/>
      <dgm:spPr/>
    </dgm:pt>
    <dgm:pt modelId="{2366EE97-251E-411B-964E-1E30CE299726}" type="pres">
      <dgm:prSet presAssocID="{DD04A5DA-EEE3-411B-A8DF-B161DCC1A597}" presName="textRect" presStyleLbl="revTx" presStyleIdx="3" presStyleCnt="4">
        <dgm:presLayoutVars>
          <dgm:chMax val="1"/>
          <dgm:chPref val="1"/>
        </dgm:presLayoutVars>
      </dgm:prSet>
      <dgm:spPr/>
    </dgm:pt>
  </dgm:ptLst>
  <dgm:cxnLst>
    <dgm:cxn modelId="{AE012E28-1975-422C-B6FF-525FA6797186}" type="presOf" srcId="{90E95E5B-FC8F-4560-A9F4-428CA3679619}" destId="{B36B42E9-F3DA-4F0A-B1F7-B0E365868E2D}" srcOrd="0" destOrd="0" presId="urn:microsoft.com/office/officeart/2018/2/layout/IconCircleList"/>
    <dgm:cxn modelId="{53FA042C-FAF9-43EE-AB44-6AB4E6ABF80D}" type="presOf" srcId="{B936AE4C-C865-4E99-9435-18C46F094E8C}" destId="{FCB945D4-38DF-479F-9F44-689EE64684C5}" srcOrd="0" destOrd="0" presId="urn:microsoft.com/office/officeart/2018/2/layout/IconCircleList"/>
    <dgm:cxn modelId="{77395C35-5A4F-4451-9A4B-A22B398F715A}" srcId="{B936AE4C-C865-4E99-9435-18C46F094E8C}" destId="{79B1C696-6A0B-4D2C-9FF2-0EC9A9B6455A}" srcOrd="1" destOrd="0" parTransId="{97FD93FA-8EDA-4DCB-94B8-5C0086A47F8B}" sibTransId="{1E39D5AA-31B1-4CEB-80EF-0D0C13C5D16B}"/>
    <dgm:cxn modelId="{F67AFC5C-A5A7-4AF1-9DEA-A719B120E362}" srcId="{B936AE4C-C865-4E99-9435-18C46F094E8C}" destId="{B38781F4-FAFD-4F70-99CF-788CB159B776}" srcOrd="2" destOrd="0" parTransId="{45C34EAF-81E4-4F87-81C1-BDE532A0D3DD}" sibTransId="{A5204833-0257-4D4E-8477-835E0663CA74}"/>
    <dgm:cxn modelId="{587A6049-0D7B-4B63-9876-3AAB848EF39C}" srcId="{B936AE4C-C865-4E99-9435-18C46F094E8C}" destId="{DD17C1F9-49A9-4938-99B5-EDF627505D75}" srcOrd="0" destOrd="0" parTransId="{3858C533-C18D-430E-B62A-6306756C07B3}" sibTransId="{90E95E5B-FC8F-4560-A9F4-428CA3679619}"/>
    <dgm:cxn modelId="{C9426E76-C84C-400A-B613-49A11B889803}" type="presOf" srcId="{A5204833-0257-4D4E-8477-835E0663CA74}" destId="{AE6394E2-CD68-4187-A183-F38DF4A679B8}" srcOrd="0" destOrd="0" presId="urn:microsoft.com/office/officeart/2018/2/layout/IconCircleList"/>
    <dgm:cxn modelId="{58148CA2-397A-43BE-860A-FB680FE31B3E}" type="presOf" srcId="{DD17C1F9-49A9-4938-99B5-EDF627505D75}" destId="{FED6C0D4-7CEE-4B5F-86DD-C2FBC8604BE9}" srcOrd="0" destOrd="0" presId="urn:microsoft.com/office/officeart/2018/2/layout/IconCircleList"/>
    <dgm:cxn modelId="{761075A8-7273-4D47-90B4-22895C7C4889}" type="presOf" srcId="{B38781F4-FAFD-4F70-99CF-788CB159B776}" destId="{DE6B864A-8C68-440D-8A52-F9FD4CBF5C81}" srcOrd="0" destOrd="0" presId="urn:microsoft.com/office/officeart/2018/2/layout/IconCircleList"/>
    <dgm:cxn modelId="{217705B5-4FE5-46B5-B88A-252CBC2FD6CD}" type="presOf" srcId="{79B1C696-6A0B-4D2C-9FF2-0EC9A9B6455A}" destId="{6E3DA3F8-F2BD-4E55-825D-643AF5CB50B0}" srcOrd="0" destOrd="0" presId="urn:microsoft.com/office/officeart/2018/2/layout/IconCircleList"/>
    <dgm:cxn modelId="{1D34D1C1-AE11-4395-A885-6321D52CDF8F}" srcId="{B936AE4C-C865-4E99-9435-18C46F094E8C}" destId="{DD04A5DA-EEE3-411B-A8DF-B161DCC1A597}" srcOrd="3" destOrd="0" parTransId="{52A7EE58-7EBE-43C1-9457-CA1C735F0471}" sibTransId="{32FD1B40-004D-4B52-BDE1-77DE55BE48FC}"/>
    <dgm:cxn modelId="{3E58D3C5-24A5-47BE-B550-F7AD7DBA6996}" type="presOf" srcId="{1E39D5AA-31B1-4CEB-80EF-0D0C13C5D16B}" destId="{53D1A241-4D3B-4855-9C35-97855BB7A39F}" srcOrd="0" destOrd="0" presId="urn:microsoft.com/office/officeart/2018/2/layout/IconCircleList"/>
    <dgm:cxn modelId="{C36B31F2-B5AC-4051-80B9-6DC42C2E9AD4}" type="presOf" srcId="{DD04A5DA-EEE3-411B-A8DF-B161DCC1A597}" destId="{2366EE97-251E-411B-964E-1E30CE299726}" srcOrd="0" destOrd="0" presId="urn:microsoft.com/office/officeart/2018/2/layout/IconCircleList"/>
    <dgm:cxn modelId="{C71FBA45-03C8-435D-B587-813DD0523F97}" type="presParOf" srcId="{FCB945D4-38DF-479F-9F44-689EE64684C5}" destId="{297A7989-B535-4AD2-8109-57B9244148E6}" srcOrd="0" destOrd="0" presId="urn:microsoft.com/office/officeart/2018/2/layout/IconCircleList"/>
    <dgm:cxn modelId="{E3B7594B-94D7-4066-905E-9E0C0A5F6832}" type="presParOf" srcId="{297A7989-B535-4AD2-8109-57B9244148E6}" destId="{8C1E67C6-812A-488C-B47E-2EDEEF849FCA}" srcOrd="0" destOrd="0" presId="urn:microsoft.com/office/officeart/2018/2/layout/IconCircleList"/>
    <dgm:cxn modelId="{6152699A-15F3-430E-8AA9-C0D9140A0421}" type="presParOf" srcId="{8C1E67C6-812A-488C-B47E-2EDEEF849FCA}" destId="{B6ABC226-8963-4394-8798-50769A57D756}" srcOrd="0" destOrd="0" presId="urn:microsoft.com/office/officeart/2018/2/layout/IconCircleList"/>
    <dgm:cxn modelId="{9FC0BBFE-6C4E-4357-9975-A507095115D9}" type="presParOf" srcId="{8C1E67C6-812A-488C-B47E-2EDEEF849FCA}" destId="{85EABDC5-F6CB-4740-A726-14C95CE4CD37}" srcOrd="1" destOrd="0" presId="urn:microsoft.com/office/officeart/2018/2/layout/IconCircleList"/>
    <dgm:cxn modelId="{B25D4C24-F7C5-4281-8218-F99E54F173C9}" type="presParOf" srcId="{8C1E67C6-812A-488C-B47E-2EDEEF849FCA}" destId="{8F325430-F8C4-42F0-9452-F91C2C403DED}" srcOrd="2" destOrd="0" presId="urn:microsoft.com/office/officeart/2018/2/layout/IconCircleList"/>
    <dgm:cxn modelId="{FE077336-1EC6-462D-8AAA-ABEF65742277}" type="presParOf" srcId="{8C1E67C6-812A-488C-B47E-2EDEEF849FCA}" destId="{FED6C0D4-7CEE-4B5F-86DD-C2FBC8604BE9}" srcOrd="3" destOrd="0" presId="urn:microsoft.com/office/officeart/2018/2/layout/IconCircleList"/>
    <dgm:cxn modelId="{46CD7F9B-9FE6-4FF9-ACC9-02FDD34F0897}" type="presParOf" srcId="{297A7989-B535-4AD2-8109-57B9244148E6}" destId="{B36B42E9-F3DA-4F0A-B1F7-B0E365868E2D}" srcOrd="1" destOrd="0" presId="urn:microsoft.com/office/officeart/2018/2/layout/IconCircleList"/>
    <dgm:cxn modelId="{5B7DC90E-7155-493F-A074-66A56814C7E6}" type="presParOf" srcId="{297A7989-B535-4AD2-8109-57B9244148E6}" destId="{51AB50AB-A185-4FAB-A331-D0E2147857D8}" srcOrd="2" destOrd="0" presId="urn:microsoft.com/office/officeart/2018/2/layout/IconCircleList"/>
    <dgm:cxn modelId="{F0037D94-A788-466E-9D71-E407F026B185}" type="presParOf" srcId="{51AB50AB-A185-4FAB-A331-D0E2147857D8}" destId="{F3D10520-9C96-46B6-88B5-D7F40AFAA600}" srcOrd="0" destOrd="0" presId="urn:microsoft.com/office/officeart/2018/2/layout/IconCircleList"/>
    <dgm:cxn modelId="{9E23FB74-62EF-4324-93DF-4DC7E8150665}" type="presParOf" srcId="{51AB50AB-A185-4FAB-A331-D0E2147857D8}" destId="{A3FC4EA9-7B85-4A3A-A595-7FF22C1E6741}" srcOrd="1" destOrd="0" presId="urn:microsoft.com/office/officeart/2018/2/layout/IconCircleList"/>
    <dgm:cxn modelId="{554437EB-B9B1-4948-BC5E-541B86FB82E2}" type="presParOf" srcId="{51AB50AB-A185-4FAB-A331-D0E2147857D8}" destId="{BC876D0F-0FA5-4994-AB90-C49A6A81493F}" srcOrd="2" destOrd="0" presId="urn:microsoft.com/office/officeart/2018/2/layout/IconCircleList"/>
    <dgm:cxn modelId="{95300963-C654-46B7-9E42-5F1D1874A535}" type="presParOf" srcId="{51AB50AB-A185-4FAB-A331-D0E2147857D8}" destId="{6E3DA3F8-F2BD-4E55-825D-643AF5CB50B0}" srcOrd="3" destOrd="0" presId="urn:microsoft.com/office/officeart/2018/2/layout/IconCircleList"/>
    <dgm:cxn modelId="{DE9A1995-919F-4657-BDAA-0DE30AA2995C}" type="presParOf" srcId="{297A7989-B535-4AD2-8109-57B9244148E6}" destId="{53D1A241-4D3B-4855-9C35-97855BB7A39F}" srcOrd="3" destOrd="0" presId="urn:microsoft.com/office/officeart/2018/2/layout/IconCircleList"/>
    <dgm:cxn modelId="{A3C9A16C-17B0-4D80-921F-52DC44797200}" type="presParOf" srcId="{297A7989-B535-4AD2-8109-57B9244148E6}" destId="{4F720956-A841-4CB4-83DF-D3F116D6B20A}" srcOrd="4" destOrd="0" presId="urn:microsoft.com/office/officeart/2018/2/layout/IconCircleList"/>
    <dgm:cxn modelId="{BC5055E8-5D41-4925-9AFD-94A616E345CB}" type="presParOf" srcId="{4F720956-A841-4CB4-83DF-D3F116D6B20A}" destId="{FF457E48-F00F-4A3A-9B43-A85A8A8D26F5}" srcOrd="0" destOrd="0" presId="urn:microsoft.com/office/officeart/2018/2/layout/IconCircleList"/>
    <dgm:cxn modelId="{5F7710E5-81D3-4505-86A9-B700F1250D25}" type="presParOf" srcId="{4F720956-A841-4CB4-83DF-D3F116D6B20A}" destId="{E4550547-8FA6-493E-9040-C9FF91B71C35}" srcOrd="1" destOrd="0" presId="urn:microsoft.com/office/officeart/2018/2/layout/IconCircleList"/>
    <dgm:cxn modelId="{0C248461-6A27-4F7A-A9C1-2B1D45CFA184}" type="presParOf" srcId="{4F720956-A841-4CB4-83DF-D3F116D6B20A}" destId="{6ED2B572-DF58-4CC4-99B5-0A50E3283843}" srcOrd="2" destOrd="0" presId="urn:microsoft.com/office/officeart/2018/2/layout/IconCircleList"/>
    <dgm:cxn modelId="{FB07F255-F00C-4656-AB89-C2989F16F5C2}" type="presParOf" srcId="{4F720956-A841-4CB4-83DF-D3F116D6B20A}" destId="{DE6B864A-8C68-440D-8A52-F9FD4CBF5C81}" srcOrd="3" destOrd="0" presId="urn:microsoft.com/office/officeart/2018/2/layout/IconCircleList"/>
    <dgm:cxn modelId="{0C9A2FFB-04A4-4834-A8B1-063F8EFDDF7B}" type="presParOf" srcId="{297A7989-B535-4AD2-8109-57B9244148E6}" destId="{AE6394E2-CD68-4187-A183-F38DF4A679B8}" srcOrd="5" destOrd="0" presId="urn:microsoft.com/office/officeart/2018/2/layout/IconCircleList"/>
    <dgm:cxn modelId="{F4A6797E-33DF-4D53-873D-4CF4C54AF0BA}" type="presParOf" srcId="{297A7989-B535-4AD2-8109-57B9244148E6}" destId="{7BDED530-7691-4CB4-A427-A0A00DA40B7E}" srcOrd="6" destOrd="0" presId="urn:microsoft.com/office/officeart/2018/2/layout/IconCircleList"/>
    <dgm:cxn modelId="{0AB694AE-A79D-4B9D-8F6B-243A307EF777}" type="presParOf" srcId="{7BDED530-7691-4CB4-A427-A0A00DA40B7E}" destId="{35AB11F0-C509-4F2A-957C-99082F37A930}" srcOrd="0" destOrd="0" presId="urn:microsoft.com/office/officeart/2018/2/layout/IconCircleList"/>
    <dgm:cxn modelId="{B0F7B9F3-6935-4584-9F4B-E6C2C86936E8}" type="presParOf" srcId="{7BDED530-7691-4CB4-A427-A0A00DA40B7E}" destId="{F0B67355-251B-4C7C-9BEE-5B36835CE6F4}" srcOrd="1" destOrd="0" presId="urn:microsoft.com/office/officeart/2018/2/layout/IconCircleList"/>
    <dgm:cxn modelId="{A49567FA-FCD6-4EFD-8DF7-7F0EE338EE88}" type="presParOf" srcId="{7BDED530-7691-4CB4-A427-A0A00DA40B7E}" destId="{48632A62-BE6B-49DD-A1BF-B1FA4F12A258}" srcOrd="2" destOrd="0" presId="urn:microsoft.com/office/officeart/2018/2/layout/IconCircleList"/>
    <dgm:cxn modelId="{24B19D46-B2A2-4C5C-B87D-C7DDDF1B3DBF}" type="presParOf" srcId="{7BDED530-7691-4CB4-A427-A0A00DA40B7E}" destId="{2366EE97-251E-411B-964E-1E30CE29972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5D54F7-091A-4E76-976E-095012BC33E4}"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BD959DE4-30B2-46B4-918C-FF6C0CD89562}">
      <dgm:prSet/>
      <dgm:spPr/>
      <dgm:t>
        <a:bodyPr/>
        <a:lstStyle/>
        <a:p>
          <a:pPr>
            <a:lnSpc>
              <a:spcPct val="100000"/>
            </a:lnSpc>
          </a:pPr>
          <a:r>
            <a:rPr lang="en-US"/>
            <a:t>Central identity management service</a:t>
          </a:r>
        </a:p>
      </dgm:t>
    </dgm:pt>
    <dgm:pt modelId="{880631A2-704B-4CCB-8AC3-58F93B513490}" type="parTrans" cxnId="{F3BF93F1-D8E6-415F-B198-A20853F40E7D}">
      <dgm:prSet/>
      <dgm:spPr/>
      <dgm:t>
        <a:bodyPr/>
        <a:lstStyle/>
        <a:p>
          <a:endParaRPr lang="en-US"/>
        </a:p>
      </dgm:t>
    </dgm:pt>
    <dgm:pt modelId="{C717107E-3DE8-4E03-867B-04CD748E7E7C}" type="sibTrans" cxnId="{F3BF93F1-D8E6-415F-B198-A20853F40E7D}">
      <dgm:prSet/>
      <dgm:spPr/>
      <dgm:t>
        <a:bodyPr/>
        <a:lstStyle/>
        <a:p>
          <a:pPr>
            <a:lnSpc>
              <a:spcPct val="100000"/>
            </a:lnSpc>
          </a:pPr>
          <a:endParaRPr lang="en-US"/>
        </a:p>
      </dgm:t>
    </dgm:pt>
    <dgm:pt modelId="{C5BC1DD3-747E-42A0-8629-462990CED81C}">
      <dgm:prSet/>
      <dgm:spPr/>
      <dgm:t>
        <a:bodyPr/>
        <a:lstStyle/>
        <a:p>
          <a:pPr>
            <a:lnSpc>
              <a:spcPct val="100000"/>
            </a:lnSpc>
          </a:pPr>
          <a:r>
            <a:rPr lang="en-US" dirty="0"/>
            <a:t>Conditional access to protect organizational assets</a:t>
          </a:r>
        </a:p>
      </dgm:t>
    </dgm:pt>
    <dgm:pt modelId="{DB6B2B14-E1FF-43C7-B653-FB34D5EE9065}" type="parTrans" cxnId="{3403F1F7-9AB4-4AEB-B55E-8A4051A86013}">
      <dgm:prSet/>
      <dgm:spPr/>
      <dgm:t>
        <a:bodyPr/>
        <a:lstStyle/>
        <a:p>
          <a:endParaRPr lang="en-US"/>
        </a:p>
      </dgm:t>
    </dgm:pt>
    <dgm:pt modelId="{740E13C9-D1F6-46A1-9A30-9BD9FB42268B}" type="sibTrans" cxnId="{3403F1F7-9AB4-4AEB-B55E-8A4051A86013}">
      <dgm:prSet/>
      <dgm:spPr/>
      <dgm:t>
        <a:bodyPr/>
        <a:lstStyle/>
        <a:p>
          <a:pPr>
            <a:lnSpc>
              <a:spcPct val="100000"/>
            </a:lnSpc>
          </a:pPr>
          <a:endParaRPr lang="en-US"/>
        </a:p>
      </dgm:t>
    </dgm:pt>
    <dgm:pt modelId="{1D06C7A6-46A5-470A-A27D-C653AB2CFEFE}">
      <dgm:prSet/>
      <dgm:spPr/>
      <dgm:t>
        <a:bodyPr/>
        <a:lstStyle/>
        <a:p>
          <a:pPr>
            <a:lnSpc>
              <a:spcPct val="100000"/>
            </a:lnSpc>
          </a:pPr>
          <a:r>
            <a:rPr lang="en-US" dirty="0"/>
            <a:t>SSO sign in system </a:t>
          </a:r>
        </a:p>
      </dgm:t>
    </dgm:pt>
    <dgm:pt modelId="{D6311ED7-4A77-4438-B511-B575FAF51C58}" type="parTrans" cxnId="{7CD5C0BE-BCE2-4F99-8321-034E7B6A403D}">
      <dgm:prSet/>
      <dgm:spPr/>
      <dgm:t>
        <a:bodyPr/>
        <a:lstStyle/>
        <a:p>
          <a:endParaRPr lang="en-US"/>
        </a:p>
      </dgm:t>
    </dgm:pt>
    <dgm:pt modelId="{FD42F523-6759-47AB-9696-8FC4D2FC4073}" type="sibTrans" cxnId="{7CD5C0BE-BCE2-4F99-8321-034E7B6A403D}">
      <dgm:prSet/>
      <dgm:spPr/>
      <dgm:t>
        <a:bodyPr/>
        <a:lstStyle/>
        <a:p>
          <a:pPr>
            <a:lnSpc>
              <a:spcPct val="100000"/>
            </a:lnSpc>
          </a:pPr>
          <a:endParaRPr lang="en-US"/>
        </a:p>
      </dgm:t>
    </dgm:pt>
    <dgm:pt modelId="{70289DBC-870E-4BA8-A012-A5A9471528CF}">
      <dgm:prSet/>
      <dgm:spPr/>
      <dgm:t>
        <a:bodyPr/>
        <a:lstStyle/>
        <a:p>
          <a:pPr>
            <a:lnSpc>
              <a:spcPct val="100000"/>
            </a:lnSpc>
          </a:pPr>
          <a:r>
            <a:rPr lang="en-US"/>
            <a:t>Supports various protocols for authentication including Oauth 2.0 and SAML 2.0</a:t>
          </a:r>
        </a:p>
      </dgm:t>
    </dgm:pt>
    <dgm:pt modelId="{17085D8F-0709-4C2C-9072-A321EDA64AE9}" type="parTrans" cxnId="{F4B9DA51-6B29-4B1A-9637-EA5DB00AF8DB}">
      <dgm:prSet/>
      <dgm:spPr/>
      <dgm:t>
        <a:bodyPr/>
        <a:lstStyle/>
        <a:p>
          <a:endParaRPr lang="en-US"/>
        </a:p>
      </dgm:t>
    </dgm:pt>
    <dgm:pt modelId="{99193297-7056-4986-AAF9-83B3E6E319A9}" type="sibTrans" cxnId="{F4B9DA51-6B29-4B1A-9637-EA5DB00AF8DB}">
      <dgm:prSet/>
      <dgm:spPr/>
      <dgm:t>
        <a:bodyPr/>
        <a:lstStyle/>
        <a:p>
          <a:endParaRPr lang="en-US"/>
        </a:p>
      </dgm:t>
    </dgm:pt>
    <dgm:pt modelId="{929F9EB8-7886-4526-B639-CAF283A2A8AE}" type="pres">
      <dgm:prSet presAssocID="{A55D54F7-091A-4E76-976E-095012BC33E4}" presName="outerComposite" presStyleCnt="0">
        <dgm:presLayoutVars>
          <dgm:chMax val="5"/>
          <dgm:dir/>
          <dgm:resizeHandles val="exact"/>
        </dgm:presLayoutVars>
      </dgm:prSet>
      <dgm:spPr/>
    </dgm:pt>
    <dgm:pt modelId="{1C63B4BD-9AC5-4C5C-8B17-1C2A98E514A9}" type="pres">
      <dgm:prSet presAssocID="{A55D54F7-091A-4E76-976E-095012BC33E4}" presName="dummyMaxCanvas" presStyleCnt="0">
        <dgm:presLayoutVars/>
      </dgm:prSet>
      <dgm:spPr/>
    </dgm:pt>
    <dgm:pt modelId="{D3F6F35A-E99C-4FCD-8084-266C1658B8EF}" type="pres">
      <dgm:prSet presAssocID="{A55D54F7-091A-4E76-976E-095012BC33E4}" presName="FourNodes_1" presStyleLbl="node1" presStyleIdx="0" presStyleCnt="4">
        <dgm:presLayoutVars>
          <dgm:bulletEnabled val="1"/>
        </dgm:presLayoutVars>
      </dgm:prSet>
      <dgm:spPr/>
    </dgm:pt>
    <dgm:pt modelId="{99637F0A-A745-4478-9631-525408D6A4D6}" type="pres">
      <dgm:prSet presAssocID="{A55D54F7-091A-4E76-976E-095012BC33E4}" presName="FourNodes_2" presStyleLbl="node1" presStyleIdx="1" presStyleCnt="4">
        <dgm:presLayoutVars>
          <dgm:bulletEnabled val="1"/>
        </dgm:presLayoutVars>
      </dgm:prSet>
      <dgm:spPr/>
    </dgm:pt>
    <dgm:pt modelId="{00A5C51A-37C6-4B6C-BB86-3AF2B1A61E1A}" type="pres">
      <dgm:prSet presAssocID="{A55D54F7-091A-4E76-976E-095012BC33E4}" presName="FourNodes_3" presStyleLbl="node1" presStyleIdx="2" presStyleCnt="4">
        <dgm:presLayoutVars>
          <dgm:bulletEnabled val="1"/>
        </dgm:presLayoutVars>
      </dgm:prSet>
      <dgm:spPr/>
    </dgm:pt>
    <dgm:pt modelId="{BACBAF94-65EF-40CF-98CE-10AF5513FA3D}" type="pres">
      <dgm:prSet presAssocID="{A55D54F7-091A-4E76-976E-095012BC33E4}" presName="FourNodes_4" presStyleLbl="node1" presStyleIdx="3" presStyleCnt="4">
        <dgm:presLayoutVars>
          <dgm:bulletEnabled val="1"/>
        </dgm:presLayoutVars>
      </dgm:prSet>
      <dgm:spPr/>
    </dgm:pt>
    <dgm:pt modelId="{8CF3AD20-8017-4D3B-B77B-FFB356F7C8AE}" type="pres">
      <dgm:prSet presAssocID="{A55D54F7-091A-4E76-976E-095012BC33E4}" presName="FourConn_1-2" presStyleLbl="fgAccFollowNode1" presStyleIdx="0" presStyleCnt="3">
        <dgm:presLayoutVars>
          <dgm:bulletEnabled val="1"/>
        </dgm:presLayoutVars>
      </dgm:prSet>
      <dgm:spPr/>
    </dgm:pt>
    <dgm:pt modelId="{222AF4D5-BB89-4021-A9AE-95FA47213058}" type="pres">
      <dgm:prSet presAssocID="{A55D54F7-091A-4E76-976E-095012BC33E4}" presName="FourConn_2-3" presStyleLbl="fgAccFollowNode1" presStyleIdx="1" presStyleCnt="3">
        <dgm:presLayoutVars>
          <dgm:bulletEnabled val="1"/>
        </dgm:presLayoutVars>
      </dgm:prSet>
      <dgm:spPr/>
    </dgm:pt>
    <dgm:pt modelId="{ED374D3C-CFBB-4958-964B-CE4BACE4D394}" type="pres">
      <dgm:prSet presAssocID="{A55D54F7-091A-4E76-976E-095012BC33E4}" presName="FourConn_3-4" presStyleLbl="fgAccFollowNode1" presStyleIdx="2" presStyleCnt="3">
        <dgm:presLayoutVars>
          <dgm:bulletEnabled val="1"/>
        </dgm:presLayoutVars>
      </dgm:prSet>
      <dgm:spPr/>
    </dgm:pt>
    <dgm:pt modelId="{1AF9C2F5-8491-49F1-8214-5F2F34EC0B9D}" type="pres">
      <dgm:prSet presAssocID="{A55D54F7-091A-4E76-976E-095012BC33E4}" presName="FourNodes_1_text" presStyleLbl="node1" presStyleIdx="3" presStyleCnt="4">
        <dgm:presLayoutVars>
          <dgm:bulletEnabled val="1"/>
        </dgm:presLayoutVars>
      </dgm:prSet>
      <dgm:spPr/>
    </dgm:pt>
    <dgm:pt modelId="{8040ACB3-BBA3-434A-A112-1DFDB8E635A4}" type="pres">
      <dgm:prSet presAssocID="{A55D54F7-091A-4E76-976E-095012BC33E4}" presName="FourNodes_2_text" presStyleLbl="node1" presStyleIdx="3" presStyleCnt="4">
        <dgm:presLayoutVars>
          <dgm:bulletEnabled val="1"/>
        </dgm:presLayoutVars>
      </dgm:prSet>
      <dgm:spPr/>
    </dgm:pt>
    <dgm:pt modelId="{9E423069-D329-45E8-960D-A0CE4C63F525}" type="pres">
      <dgm:prSet presAssocID="{A55D54F7-091A-4E76-976E-095012BC33E4}" presName="FourNodes_3_text" presStyleLbl="node1" presStyleIdx="3" presStyleCnt="4">
        <dgm:presLayoutVars>
          <dgm:bulletEnabled val="1"/>
        </dgm:presLayoutVars>
      </dgm:prSet>
      <dgm:spPr/>
    </dgm:pt>
    <dgm:pt modelId="{60006E6D-1AE4-494D-8D37-658269E27ACB}" type="pres">
      <dgm:prSet presAssocID="{A55D54F7-091A-4E76-976E-095012BC33E4}" presName="FourNodes_4_text" presStyleLbl="node1" presStyleIdx="3" presStyleCnt="4">
        <dgm:presLayoutVars>
          <dgm:bulletEnabled val="1"/>
        </dgm:presLayoutVars>
      </dgm:prSet>
      <dgm:spPr/>
    </dgm:pt>
  </dgm:ptLst>
  <dgm:cxnLst>
    <dgm:cxn modelId="{A6592F07-2208-4E00-BD60-C927DCC7EFF4}" type="presOf" srcId="{C717107E-3DE8-4E03-867B-04CD748E7E7C}" destId="{8CF3AD20-8017-4D3B-B77B-FFB356F7C8AE}" srcOrd="0" destOrd="0" presId="urn:microsoft.com/office/officeart/2005/8/layout/vProcess5"/>
    <dgm:cxn modelId="{029CB21F-CB8F-44A2-85C1-D30BC3B7E289}" type="presOf" srcId="{740E13C9-D1F6-46A1-9A30-9BD9FB42268B}" destId="{222AF4D5-BB89-4021-A9AE-95FA47213058}" srcOrd="0" destOrd="0" presId="urn:microsoft.com/office/officeart/2005/8/layout/vProcess5"/>
    <dgm:cxn modelId="{C924402D-AD48-46C2-89C2-6224EB36489E}" type="presOf" srcId="{70289DBC-870E-4BA8-A012-A5A9471528CF}" destId="{BACBAF94-65EF-40CF-98CE-10AF5513FA3D}" srcOrd="0" destOrd="0" presId="urn:microsoft.com/office/officeart/2005/8/layout/vProcess5"/>
    <dgm:cxn modelId="{17F76D43-1ABB-4195-A2B7-7E78AAABC54B}" type="presOf" srcId="{1D06C7A6-46A5-470A-A27D-C653AB2CFEFE}" destId="{00A5C51A-37C6-4B6C-BB86-3AF2B1A61E1A}" srcOrd="0" destOrd="0" presId="urn:microsoft.com/office/officeart/2005/8/layout/vProcess5"/>
    <dgm:cxn modelId="{BDD6AE63-829D-4485-86EC-72C2F06EA2A9}" type="presOf" srcId="{FD42F523-6759-47AB-9696-8FC4D2FC4073}" destId="{ED374D3C-CFBB-4958-964B-CE4BACE4D394}" srcOrd="0" destOrd="0" presId="urn:microsoft.com/office/officeart/2005/8/layout/vProcess5"/>
    <dgm:cxn modelId="{65788F68-78DB-4D84-B727-772FEC26114B}" type="presOf" srcId="{A55D54F7-091A-4E76-976E-095012BC33E4}" destId="{929F9EB8-7886-4526-B639-CAF283A2A8AE}" srcOrd="0" destOrd="0" presId="urn:microsoft.com/office/officeart/2005/8/layout/vProcess5"/>
    <dgm:cxn modelId="{6086194E-2CCE-4C2D-9B32-70A9887B0848}" type="presOf" srcId="{C5BC1DD3-747E-42A0-8629-462990CED81C}" destId="{8040ACB3-BBA3-434A-A112-1DFDB8E635A4}" srcOrd="1" destOrd="0" presId="urn:microsoft.com/office/officeart/2005/8/layout/vProcess5"/>
    <dgm:cxn modelId="{E4F00750-9779-4C65-9C90-22888A84D606}" type="presOf" srcId="{BD959DE4-30B2-46B4-918C-FF6C0CD89562}" destId="{1AF9C2F5-8491-49F1-8214-5F2F34EC0B9D}" srcOrd="1" destOrd="0" presId="urn:microsoft.com/office/officeart/2005/8/layout/vProcess5"/>
    <dgm:cxn modelId="{F4B9DA51-6B29-4B1A-9637-EA5DB00AF8DB}" srcId="{A55D54F7-091A-4E76-976E-095012BC33E4}" destId="{70289DBC-870E-4BA8-A012-A5A9471528CF}" srcOrd="3" destOrd="0" parTransId="{17085D8F-0709-4C2C-9072-A321EDA64AE9}" sibTransId="{99193297-7056-4986-AAF9-83B3E6E319A9}"/>
    <dgm:cxn modelId="{6F39BA55-1A4C-498B-918E-6AA97CA32E18}" type="presOf" srcId="{70289DBC-870E-4BA8-A012-A5A9471528CF}" destId="{60006E6D-1AE4-494D-8D37-658269E27ACB}" srcOrd="1" destOrd="0" presId="urn:microsoft.com/office/officeart/2005/8/layout/vProcess5"/>
    <dgm:cxn modelId="{1CD4208B-90DB-4A2E-8890-C327F6C0A2BC}" type="presOf" srcId="{1D06C7A6-46A5-470A-A27D-C653AB2CFEFE}" destId="{9E423069-D329-45E8-960D-A0CE4C63F525}" srcOrd="1" destOrd="0" presId="urn:microsoft.com/office/officeart/2005/8/layout/vProcess5"/>
    <dgm:cxn modelId="{7CD5C0BE-BCE2-4F99-8321-034E7B6A403D}" srcId="{A55D54F7-091A-4E76-976E-095012BC33E4}" destId="{1D06C7A6-46A5-470A-A27D-C653AB2CFEFE}" srcOrd="2" destOrd="0" parTransId="{D6311ED7-4A77-4438-B511-B575FAF51C58}" sibTransId="{FD42F523-6759-47AB-9696-8FC4D2FC4073}"/>
    <dgm:cxn modelId="{2083BED8-F670-416F-98A0-A4EBE27F3DE5}" type="presOf" srcId="{C5BC1DD3-747E-42A0-8629-462990CED81C}" destId="{99637F0A-A745-4478-9631-525408D6A4D6}" srcOrd="0" destOrd="0" presId="urn:microsoft.com/office/officeart/2005/8/layout/vProcess5"/>
    <dgm:cxn modelId="{E6BAE3E9-B08B-4214-A3E7-BD8224B40988}" type="presOf" srcId="{BD959DE4-30B2-46B4-918C-FF6C0CD89562}" destId="{D3F6F35A-E99C-4FCD-8084-266C1658B8EF}" srcOrd="0" destOrd="0" presId="urn:microsoft.com/office/officeart/2005/8/layout/vProcess5"/>
    <dgm:cxn modelId="{F3BF93F1-D8E6-415F-B198-A20853F40E7D}" srcId="{A55D54F7-091A-4E76-976E-095012BC33E4}" destId="{BD959DE4-30B2-46B4-918C-FF6C0CD89562}" srcOrd="0" destOrd="0" parTransId="{880631A2-704B-4CCB-8AC3-58F93B513490}" sibTransId="{C717107E-3DE8-4E03-867B-04CD748E7E7C}"/>
    <dgm:cxn modelId="{3403F1F7-9AB4-4AEB-B55E-8A4051A86013}" srcId="{A55D54F7-091A-4E76-976E-095012BC33E4}" destId="{C5BC1DD3-747E-42A0-8629-462990CED81C}" srcOrd="1" destOrd="0" parTransId="{DB6B2B14-E1FF-43C7-B653-FB34D5EE9065}" sibTransId="{740E13C9-D1F6-46A1-9A30-9BD9FB42268B}"/>
    <dgm:cxn modelId="{66C70C33-5366-4DB8-B331-81FE5C7DA4E4}" type="presParOf" srcId="{929F9EB8-7886-4526-B639-CAF283A2A8AE}" destId="{1C63B4BD-9AC5-4C5C-8B17-1C2A98E514A9}" srcOrd="0" destOrd="0" presId="urn:microsoft.com/office/officeart/2005/8/layout/vProcess5"/>
    <dgm:cxn modelId="{CBC965CD-A96F-4293-92E3-98E3C3155C79}" type="presParOf" srcId="{929F9EB8-7886-4526-B639-CAF283A2A8AE}" destId="{D3F6F35A-E99C-4FCD-8084-266C1658B8EF}" srcOrd="1" destOrd="0" presId="urn:microsoft.com/office/officeart/2005/8/layout/vProcess5"/>
    <dgm:cxn modelId="{3BC7F155-5E13-419F-AA26-8CCC976E760F}" type="presParOf" srcId="{929F9EB8-7886-4526-B639-CAF283A2A8AE}" destId="{99637F0A-A745-4478-9631-525408D6A4D6}" srcOrd="2" destOrd="0" presId="urn:microsoft.com/office/officeart/2005/8/layout/vProcess5"/>
    <dgm:cxn modelId="{6CD9488D-E432-4CF0-B29B-986695D76356}" type="presParOf" srcId="{929F9EB8-7886-4526-B639-CAF283A2A8AE}" destId="{00A5C51A-37C6-4B6C-BB86-3AF2B1A61E1A}" srcOrd="3" destOrd="0" presId="urn:microsoft.com/office/officeart/2005/8/layout/vProcess5"/>
    <dgm:cxn modelId="{245EF9E4-DAEE-4A08-9A89-A1338C6A0EB0}" type="presParOf" srcId="{929F9EB8-7886-4526-B639-CAF283A2A8AE}" destId="{BACBAF94-65EF-40CF-98CE-10AF5513FA3D}" srcOrd="4" destOrd="0" presId="urn:microsoft.com/office/officeart/2005/8/layout/vProcess5"/>
    <dgm:cxn modelId="{E9D86A3C-A229-41E2-926B-64AFA2AA62AA}" type="presParOf" srcId="{929F9EB8-7886-4526-B639-CAF283A2A8AE}" destId="{8CF3AD20-8017-4D3B-B77B-FFB356F7C8AE}" srcOrd="5" destOrd="0" presId="urn:microsoft.com/office/officeart/2005/8/layout/vProcess5"/>
    <dgm:cxn modelId="{9F45A86F-9E0F-49CC-8F4A-37A914EC7CF3}" type="presParOf" srcId="{929F9EB8-7886-4526-B639-CAF283A2A8AE}" destId="{222AF4D5-BB89-4021-A9AE-95FA47213058}" srcOrd="6" destOrd="0" presId="urn:microsoft.com/office/officeart/2005/8/layout/vProcess5"/>
    <dgm:cxn modelId="{57884781-4228-4ECB-A568-B0ACB9DEE047}" type="presParOf" srcId="{929F9EB8-7886-4526-B639-CAF283A2A8AE}" destId="{ED374D3C-CFBB-4958-964B-CE4BACE4D394}" srcOrd="7" destOrd="0" presId="urn:microsoft.com/office/officeart/2005/8/layout/vProcess5"/>
    <dgm:cxn modelId="{745FF89D-BFC4-407D-940D-EF542102FADC}" type="presParOf" srcId="{929F9EB8-7886-4526-B639-CAF283A2A8AE}" destId="{1AF9C2F5-8491-49F1-8214-5F2F34EC0B9D}" srcOrd="8" destOrd="0" presId="urn:microsoft.com/office/officeart/2005/8/layout/vProcess5"/>
    <dgm:cxn modelId="{C74039CF-EBFB-4E16-B262-4DAB331651CF}" type="presParOf" srcId="{929F9EB8-7886-4526-B639-CAF283A2A8AE}" destId="{8040ACB3-BBA3-434A-A112-1DFDB8E635A4}" srcOrd="9" destOrd="0" presId="urn:microsoft.com/office/officeart/2005/8/layout/vProcess5"/>
    <dgm:cxn modelId="{AC48EAFC-916E-4105-A6B8-F63BAEDD282E}" type="presParOf" srcId="{929F9EB8-7886-4526-B639-CAF283A2A8AE}" destId="{9E423069-D329-45E8-960D-A0CE4C63F525}" srcOrd="10" destOrd="0" presId="urn:microsoft.com/office/officeart/2005/8/layout/vProcess5"/>
    <dgm:cxn modelId="{2A4B9166-3E75-438F-8E63-BDEAF9DD9BFB}" type="presParOf" srcId="{929F9EB8-7886-4526-B639-CAF283A2A8AE}" destId="{60006E6D-1AE4-494D-8D37-658269E27AC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C530E7-4512-47FA-AC60-B2BDA41DE3EE}"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BEFB5A30-A713-475A-8176-6F04FC961FEA}">
      <dgm:prSet/>
      <dgm:spPr/>
      <dgm:t>
        <a:bodyPr/>
        <a:lstStyle/>
        <a:p>
          <a:r>
            <a:rPr lang="en-US"/>
            <a:t>Almost 50% of security breaches happen due to stolen or lost devices. The lack of a strong BYOD policy makes Teams channels vulnerable to DOS (Denial of Service) attacks.</a:t>
          </a:r>
        </a:p>
      </dgm:t>
    </dgm:pt>
    <dgm:pt modelId="{22FA7B42-8EE1-42A4-9969-0A7689874EFE}" type="parTrans" cxnId="{5F31E9A9-8E45-49B7-87F3-C9D15C3F1336}">
      <dgm:prSet/>
      <dgm:spPr/>
      <dgm:t>
        <a:bodyPr/>
        <a:lstStyle/>
        <a:p>
          <a:endParaRPr lang="en-US"/>
        </a:p>
      </dgm:t>
    </dgm:pt>
    <dgm:pt modelId="{4FB3D4B4-A751-43EB-863D-CB7974ECE5B2}" type="sibTrans" cxnId="{5F31E9A9-8E45-49B7-87F3-C9D15C3F1336}">
      <dgm:prSet/>
      <dgm:spPr/>
      <dgm:t>
        <a:bodyPr/>
        <a:lstStyle/>
        <a:p>
          <a:endParaRPr lang="en-US"/>
        </a:p>
      </dgm:t>
    </dgm:pt>
    <dgm:pt modelId="{FB3C1077-E66B-4AD8-AA46-2D69736A6914}">
      <dgm:prSet/>
      <dgm:spPr/>
      <dgm:t>
        <a:bodyPr/>
        <a:lstStyle/>
        <a:p>
          <a:r>
            <a:rPr lang="en-US"/>
            <a:t>Integration means defining a BYOD policy that fosters a solid work-life balance</a:t>
          </a:r>
        </a:p>
      </dgm:t>
    </dgm:pt>
    <dgm:pt modelId="{A3EAE9D9-A5B6-47C2-B02E-82ABC4B69048}" type="parTrans" cxnId="{5914C554-255E-4569-81F4-363B912C689C}">
      <dgm:prSet/>
      <dgm:spPr/>
      <dgm:t>
        <a:bodyPr/>
        <a:lstStyle/>
        <a:p>
          <a:endParaRPr lang="en-US"/>
        </a:p>
      </dgm:t>
    </dgm:pt>
    <dgm:pt modelId="{C7B299FF-61A3-4791-A001-747AC23FFBB0}" type="sibTrans" cxnId="{5914C554-255E-4569-81F4-363B912C689C}">
      <dgm:prSet/>
      <dgm:spPr/>
      <dgm:t>
        <a:bodyPr/>
        <a:lstStyle/>
        <a:p>
          <a:endParaRPr lang="en-US"/>
        </a:p>
      </dgm:t>
    </dgm:pt>
    <dgm:pt modelId="{0E54D8C8-3FBD-45EF-B5C1-D7B63118D6FE}" type="pres">
      <dgm:prSet presAssocID="{9CC530E7-4512-47FA-AC60-B2BDA41DE3EE}" presName="linear" presStyleCnt="0">
        <dgm:presLayoutVars>
          <dgm:animLvl val="lvl"/>
          <dgm:resizeHandles val="exact"/>
        </dgm:presLayoutVars>
      </dgm:prSet>
      <dgm:spPr/>
    </dgm:pt>
    <dgm:pt modelId="{40D4FE30-05A0-4CAF-A8D5-54FFD9AA0943}" type="pres">
      <dgm:prSet presAssocID="{BEFB5A30-A713-475A-8176-6F04FC961FEA}" presName="parentText" presStyleLbl="node1" presStyleIdx="0" presStyleCnt="2">
        <dgm:presLayoutVars>
          <dgm:chMax val="0"/>
          <dgm:bulletEnabled val="1"/>
        </dgm:presLayoutVars>
      </dgm:prSet>
      <dgm:spPr/>
    </dgm:pt>
    <dgm:pt modelId="{27F65E0D-990D-4570-9CF6-A106C49EE677}" type="pres">
      <dgm:prSet presAssocID="{4FB3D4B4-A751-43EB-863D-CB7974ECE5B2}" presName="spacer" presStyleCnt="0"/>
      <dgm:spPr/>
    </dgm:pt>
    <dgm:pt modelId="{D75EAAF9-139D-4393-A1A5-6353BDAC4FD1}" type="pres">
      <dgm:prSet presAssocID="{FB3C1077-E66B-4AD8-AA46-2D69736A6914}" presName="parentText" presStyleLbl="node1" presStyleIdx="1" presStyleCnt="2">
        <dgm:presLayoutVars>
          <dgm:chMax val="0"/>
          <dgm:bulletEnabled val="1"/>
        </dgm:presLayoutVars>
      </dgm:prSet>
      <dgm:spPr/>
    </dgm:pt>
  </dgm:ptLst>
  <dgm:cxnLst>
    <dgm:cxn modelId="{2598191A-29B5-421F-B593-ACF7B16A7F8A}" type="presOf" srcId="{FB3C1077-E66B-4AD8-AA46-2D69736A6914}" destId="{D75EAAF9-139D-4393-A1A5-6353BDAC4FD1}" srcOrd="0" destOrd="0" presId="urn:microsoft.com/office/officeart/2005/8/layout/vList2"/>
    <dgm:cxn modelId="{4D461947-0308-40AA-92CD-674C09E629E6}" type="presOf" srcId="{BEFB5A30-A713-475A-8176-6F04FC961FEA}" destId="{40D4FE30-05A0-4CAF-A8D5-54FFD9AA0943}" srcOrd="0" destOrd="0" presId="urn:microsoft.com/office/officeart/2005/8/layout/vList2"/>
    <dgm:cxn modelId="{5914C554-255E-4569-81F4-363B912C689C}" srcId="{9CC530E7-4512-47FA-AC60-B2BDA41DE3EE}" destId="{FB3C1077-E66B-4AD8-AA46-2D69736A6914}" srcOrd="1" destOrd="0" parTransId="{A3EAE9D9-A5B6-47C2-B02E-82ABC4B69048}" sibTransId="{C7B299FF-61A3-4791-A001-747AC23FFBB0}"/>
    <dgm:cxn modelId="{630A4B56-7435-4AAC-9467-7B241D05CF01}" type="presOf" srcId="{9CC530E7-4512-47FA-AC60-B2BDA41DE3EE}" destId="{0E54D8C8-3FBD-45EF-B5C1-D7B63118D6FE}" srcOrd="0" destOrd="0" presId="urn:microsoft.com/office/officeart/2005/8/layout/vList2"/>
    <dgm:cxn modelId="{5F31E9A9-8E45-49B7-87F3-C9D15C3F1336}" srcId="{9CC530E7-4512-47FA-AC60-B2BDA41DE3EE}" destId="{BEFB5A30-A713-475A-8176-6F04FC961FEA}" srcOrd="0" destOrd="0" parTransId="{22FA7B42-8EE1-42A4-9969-0A7689874EFE}" sibTransId="{4FB3D4B4-A751-43EB-863D-CB7974ECE5B2}"/>
    <dgm:cxn modelId="{E52E4D8A-A2CD-42E9-81E2-E6A87160828E}" type="presParOf" srcId="{0E54D8C8-3FBD-45EF-B5C1-D7B63118D6FE}" destId="{40D4FE30-05A0-4CAF-A8D5-54FFD9AA0943}" srcOrd="0" destOrd="0" presId="urn:microsoft.com/office/officeart/2005/8/layout/vList2"/>
    <dgm:cxn modelId="{AE6F1785-A2F0-4BEF-AE17-AB93350A3FBF}" type="presParOf" srcId="{0E54D8C8-3FBD-45EF-B5C1-D7B63118D6FE}" destId="{27F65E0D-990D-4570-9CF6-A106C49EE677}" srcOrd="1" destOrd="0" presId="urn:microsoft.com/office/officeart/2005/8/layout/vList2"/>
    <dgm:cxn modelId="{44FB1E8B-1FAF-4034-A0A5-A19AE56FCB77}" type="presParOf" srcId="{0E54D8C8-3FBD-45EF-B5C1-D7B63118D6FE}" destId="{D75EAAF9-139D-4393-A1A5-6353BDAC4FD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BC226-8963-4394-8798-50769A57D756}">
      <dsp:nvSpPr>
        <dsp:cNvPr id="0" name=""/>
        <dsp:cNvSpPr/>
      </dsp:nvSpPr>
      <dsp:spPr>
        <a:xfrm>
          <a:off x="178089" y="332949"/>
          <a:ext cx="1142149" cy="114214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EABDC5-F6CB-4740-A726-14C95CE4CD37}">
      <dsp:nvSpPr>
        <dsp:cNvPr id="0" name=""/>
        <dsp:cNvSpPr/>
      </dsp:nvSpPr>
      <dsp:spPr>
        <a:xfrm>
          <a:off x="417941" y="572801"/>
          <a:ext cx="662446" cy="6624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6C0D4-7CEE-4B5F-86DD-C2FBC8604BE9}">
      <dsp:nvSpPr>
        <dsp:cNvPr id="0" name=""/>
        <dsp:cNvSpPr/>
      </dsp:nvSpPr>
      <dsp:spPr>
        <a:xfrm>
          <a:off x="1564985" y="332949"/>
          <a:ext cx="2692210" cy="1142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Logic Apps are a cloud platform where business processes and workflows are created and orchestrated</a:t>
          </a:r>
        </a:p>
      </dsp:txBody>
      <dsp:txXfrm>
        <a:off x="1564985" y="332949"/>
        <a:ext cx="2692210" cy="1142149"/>
      </dsp:txXfrm>
    </dsp:sp>
    <dsp:sp modelId="{F3D10520-9C96-46B6-88B5-D7F40AFAA600}">
      <dsp:nvSpPr>
        <dsp:cNvPr id="0" name=""/>
        <dsp:cNvSpPr/>
      </dsp:nvSpPr>
      <dsp:spPr>
        <a:xfrm>
          <a:off x="4726293" y="332949"/>
          <a:ext cx="1142149" cy="114214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FC4EA9-7B85-4A3A-A595-7FF22C1E6741}">
      <dsp:nvSpPr>
        <dsp:cNvPr id="0" name=""/>
        <dsp:cNvSpPr/>
      </dsp:nvSpPr>
      <dsp:spPr>
        <a:xfrm>
          <a:off x="4966144" y="572801"/>
          <a:ext cx="662446" cy="6624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3DA3F8-F2BD-4E55-825D-643AF5CB50B0}">
      <dsp:nvSpPr>
        <dsp:cNvPr id="0" name=""/>
        <dsp:cNvSpPr/>
      </dsp:nvSpPr>
      <dsp:spPr>
        <a:xfrm>
          <a:off x="6113189" y="332949"/>
          <a:ext cx="2692210" cy="1142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Can easily be integrated with apps and services from Azure marketplace via connectors</a:t>
          </a:r>
        </a:p>
      </dsp:txBody>
      <dsp:txXfrm>
        <a:off x="6113189" y="332949"/>
        <a:ext cx="2692210" cy="1142149"/>
      </dsp:txXfrm>
    </dsp:sp>
    <dsp:sp modelId="{FF457E48-F00F-4A3A-9B43-A85A8A8D26F5}">
      <dsp:nvSpPr>
        <dsp:cNvPr id="0" name=""/>
        <dsp:cNvSpPr/>
      </dsp:nvSpPr>
      <dsp:spPr>
        <a:xfrm>
          <a:off x="178089" y="2079357"/>
          <a:ext cx="1142149" cy="114214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50547-8FA6-493E-9040-C9FF91B71C35}">
      <dsp:nvSpPr>
        <dsp:cNvPr id="0" name=""/>
        <dsp:cNvSpPr/>
      </dsp:nvSpPr>
      <dsp:spPr>
        <a:xfrm>
          <a:off x="417941" y="2319208"/>
          <a:ext cx="662446" cy="6624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6B864A-8C68-440D-8A52-F9FD4CBF5C81}">
      <dsp:nvSpPr>
        <dsp:cNvPr id="0" name=""/>
        <dsp:cNvSpPr/>
      </dsp:nvSpPr>
      <dsp:spPr>
        <a:xfrm>
          <a:off x="1564985" y="2079357"/>
          <a:ext cx="2692210" cy="1142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They’re not to be mistaken with Power Automate, which manages data loss prevention (DLP) policies</a:t>
          </a:r>
        </a:p>
      </dsp:txBody>
      <dsp:txXfrm>
        <a:off x="1564985" y="2079357"/>
        <a:ext cx="2692210" cy="1142149"/>
      </dsp:txXfrm>
    </dsp:sp>
    <dsp:sp modelId="{35AB11F0-C509-4F2A-957C-99082F37A930}">
      <dsp:nvSpPr>
        <dsp:cNvPr id="0" name=""/>
        <dsp:cNvSpPr/>
      </dsp:nvSpPr>
      <dsp:spPr>
        <a:xfrm>
          <a:off x="4726293" y="2079357"/>
          <a:ext cx="1142149" cy="114214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B67355-251B-4C7C-9BEE-5B36835CE6F4}">
      <dsp:nvSpPr>
        <dsp:cNvPr id="0" name=""/>
        <dsp:cNvSpPr/>
      </dsp:nvSpPr>
      <dsp:spPr>
        <a:xfrm>
          <a:off x="4966144" y="2319208"/>
          <a:ext cx="662446" cy="6624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66EE97-251E-411B-964E-1E30CE299726}">
      <dsp:nvSpPr>
        <dsp:cNvPr id="0" name=""/>
        <dsp:cNvSpPr/>
      </dsp:nvSpPr>
      <dsp:spPr>
        <a:xfrm>
          <a:off x="6113189" y="2079357"/>
          <a:ext cx="2692210" cy="1142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Logic Apps are serverless and scalable</a:t>
          </a:r>
        </a:p>
      </dsp:txBody>
      <dsp:txXfrm>
        <a:off x="6113189" y="2079357"/>
        <a:ext cx="2692210" cy="1142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6F35A-E99C-4FCD-8084-266C1658B8EF}">
      <dsp:nvSpPr>
        <dsp:cNvPr id="0" name=""/>
        <dsp:cNvSpPr/>
      </dsp:nvSpPr>
      <dsp:spPr>
        <a:xfrm>
          <a:off x="0" y="0"/>
          <a:ext cx="8716296" cy="748940"/>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kern="1200"/>
            <a:t>Central identity management service</a:t>
          </a:r>
        </a:p>
      </dsp:txBody>
      <dsp:txXfrm>
        <a:off x="21936" y="21936"/>
        <a:ext cx="7844844" cy="705068"/>
      </dsp:txXfrm>
    </dsp:sp>
    <dsp:sp modelId="{99637F0A-A745-4478-9631-525408D6A4D6}">
      <dsp:nvSpPr>
        <dsp:cNvPr id="0" name=""/>
        <dsp:cNvSpPr/>
      </dsp:nvSpPr>
      <dsp:spPr>
        <a:xfrm>
          <a:off x="729989" y="885112"/>
          <a:ext cx="8716296" cy="74894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kern="1200" dirty="0"/>
            <a:t>Conditional access to protect organizational assets</a:t>
          </a:r>
        </a:p>
      </dsp:txBody>
      <dsp:txXfrm>
        <a:off x="751925" y="907048"/>
        <a:ext cx="7455622" cy="705068"/>
      </dsp:txXfrm>
    </dsp:sp>
    <dsp:sp modelId="{00A5C51A-37C6-4B6C-BB86-3AF2B1A61E1A}">
      <dsp:nvSpPr>
        <dsp:cNvPr id="0" name=""/>
        <dsp:cNvSpPr/>
      </dsp:nvSpPr>
      <dsp:spPr>
        <a:xfrm>
          <a:off x="1449084" y="1770224"/>
          <a:ext cx="8716296" cy="748940"/>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kern="1200" dirty="0"/>
            <a:t>SSO sign in system </a:t>
          </a:r>
        </a:p>
      </dsp:txBody>
      <dsp:txXfrm>
        <a:off x="1471020" y="1792160"/>
        <a:ext cx="7466517" cy="705068"/>
      </dsp:txXfrm>
    </dsp:sp>
    <dsp:sp modelId="{BACBAF94-65EF-40CF-98CE-10AF5513FA3D}">
      <dsp:nvSpPr>
        <dsp:cNvPr id="0" name=""/>
        <dsp:cNvSpPr/>
      </dsp:nvSpPr>
      <dsp:spPr>
        <a:xfrm>
          <a:off x="2179074" y="2655336"/>
          <a:ext cx="8716296" cy="748940"/>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kern="1200"/>
            <a:t>Supports various protocols for authentication including Oauth 2.0 and SAML 2.0</a:t>
          </a:r>
        </a:p>
      </dsp:txBody>
      <dsp:txXfrm>
        <a:off x="2201010" y="2677272"/>
        <a:ext cx="7455622" cy="705068"/>
      </dsp:txXfrm>
    </dsp:sp>
    <dsp:sp modelId="{8CF3AD20-8017-4D3B-B77B-FFB356F7C8AE}">
      <dsp:nvSpPr>
        <dsp:cNvPr id="0" name=""/>
        <dsp:cNvSpPr/>
      </dsp:nvSpPr>
      <dsp:spPr>
        <a:xfrm>
          <a:off x="8229484" y="573620"/>
          <a:ext cx="486811" cy="486811"/>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100000"/>
            </a:lnSpc>
            <a:spcBef>
              <a:spcPct val="0"/>
            </a:spcBef>
            <a:spcAft>
              <a:spcPct val="35000"/>
            </a:spcAft>
            <a:buNone/>
          </a:pPr>
          <a:endParaRPr lang="en-US" sz="2000" kern="1200"/>
        </a:p>
      </dsp:txBody>
      <dsp:txXfrm>
        <a:off x="8339016" y="573620"/>
        <a:ext cx="267747" cy="366325"/>
      </dsp:txXfrm>
    </dsp:sp>
    <dsp:sp modelId="{222AF4D5-BB89-4021-A9AE-95FA47213058}">
      <dsp:nvSpPr>
        <dsp:cNvPr id="0" name=""/>
        <dsp:cNvSpPr/>
      </dsp:nvSpPr>
      <dsp:spPr>
        <a:xfrm>
          <a:off x="8959474" y="1458732"/>
          <a:ext cx="486811" cy="486811"/>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100000"/>
            </a:lnSpc>
            <a:spcBef>
              <a:spcPct val="0"/>
            </a:spcBef>
            <a:spcAft>
              <a:spcPct val="35000"/>
            </a:spcAft>
            <a:buNone/>
          </a:pPr>
          <a:endParaRPr lang="en-US" sz="2000" kern="1200"/>
        </a:p>
      </dsp:txBody>
      <dsp:txXfrm>
        <a:off x="9069006" y="1458732"/>
        <a:ext cx="267747" cy="366325"/>
      </dsp:txXfrm>
    </dsp:sp>
    <dsp:sp modelId="{ED374D3C-CFBB-4958-964B-CE4BACE4D394}">
      <dsp:nvSpPr>
        <dsp:cNvPr id="0" name=""/>
        <dsp:cNvSpPr/>
      </dsp:nvSpPr>
      <dsp:spPr>
        <a:xfrm>
          <a:off x="9678568" y="2343844"/>
          <a:ext cx="486811" cy="486811"/>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100000"/>
            </a:lnSpc>
            <a:spcBef>
              <a:spcPct val="0"/>
            </a:spcBef>
            <a:spcAft>
              <a:spcPct val="35000"/>
            </a:spcAft>
            <a:buNone/>
          </a:pPr>
          <a:endParaRPr lang="en-US" sz="2000" kern="1200"/>
        </a:p>
      </dsp:txBody>
      <dsp:txXfrm>
        <a:off x="9788100" y="2343844"/>
        <a:ext cx="267747" cy="3663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4FE30-05A0-4CAF-A8D5-54FFD9AA0943}">
      <dsp:nvSpPr>
        <dsp:cNvPr id="0" name=""/>
        <dsp:cNvSpPr/>
      </dsp:nvSpPr>
      <dsp:spPr>
        <a:xfrm>
          <a:off x="0" y="59060"/>
          <a:ext cx="8946541" cy="1998360"/>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Almost 50% of security breaches happen due to stolen or lost devices. The lack of a strong BYOD policy makes Teams channels vulnerable to DOS (Denial of Service) attacks.</a:t>
          </a:r>
        </a:p>
      </dsp:txBody>
      <dsp:txXfrm>
        <a:off x="97552" y="156612"/>
        <a:ext cx="8751437" cy="1803256"/>
      </dsp:txXfrm>
    </dsp:sp>
    <dsp:sp modelId="{D75EAAF9-139D-4393-A1A5-6353BDAC4FD1}">
      <dsp:nvSpPr>
        <dsp:cNvPr id="0" name=""/>
        <dsp:cNvSpPr/>
      </dsp:nvSpPr>
      <dsp:spPr>
        <a:xfrm>
          <a:off x="0" y="2138060"/>
          <a:ext cx="8946541" cy="1998360"/>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Integration means defining a BYOD policy that fosters a solid work-life balance</a:t>
          </a:r>
        </a:p>
      </dsp:txBody>
      <dsp:txXfrm>
        <a:off x="97552" y="2235612"/>
        <a:ext cx="8751437" cy="180325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890623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55482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154190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351CED-465B-40B5-ADCE-957C918F227B}"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8837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351CED-465B-40B5-ADCE-957C918F227B}" type="datetimeFigureOut">
              <a:rPr lang="en-US" smtClean="0"/>
              <a:t>2/23/2023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11238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259203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01190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89587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294582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564757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51556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24885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749137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380583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186222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016127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86041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E351CED-465B-40B5-ADCE-957C918F227B}" type="datetimeFigureOut">
              <a:rPr lang="en-US" smtClean="0"/>
              <a:t>2/23/2023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3882635257"/>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sv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92A8BB-07B9-40DB-984F-2CB1A2535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DDB745-6C26-4B79-9EF2-08E3E4AB9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16">
            <a:extLst>
              <a:ext uri="{FF2B5EF4-FFF2-40B4-BE49-F238E27FC236}">
                <a16:creationId xmlns:a16="http://schemas.microsoft.com/office/drawing/2014/main" id="{80B3FE6C-0A59-4114-88CB-3C3172D6A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2835162"/>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pic>
        <p:nvPicPr>
          <p:cNvPr id="4" name="Picture 3" descr="A splash of colors on a white surface">
            <a:extLst>
              <a:ext uri="{FF2B5EF4-FFF2-40B4-BE49-F238E27FC236}">
                <a16:creationId xmlns:a16="http://schemas.microsoft.com/office/drawing/2014/main" id="{6FC34131-099C-5A76-2F4A-E2BD23401200}"/>
              </a:ext>
            </a:extLst>
          </p:cNvPr>
          <p:cNvPicPr>
            <a:picLocks noChangeAspect="1"/>
          </p:cNvPicPr>
          <p:nvPr/>
        </p:nvPicPr>
        <p:blipFill rotWithShape="1">
          <a:blip r:embed="rId2"/>
          <a:srcRect t="2397" b="22603"/>
          <a:stretch/>
        </p:blipFill>
        <p:spPr>
          <a:xfrm>
            <a:off x="635458" y="640082"/>
            <a:ext cx="4219648" cy="2373552"/>
          </a:xfrm>
          <a:prstGeom prst="rect">
            <a:avLst/>
          </a:prstGeom>
          <a:effectLst/>
        </p:spPr>
      </p:pic>
      <p:sp>
        <p:nvSpPr>
          <p:cNvPr id="16" name="Freeform: Shape 15">
            <a:extLst>
              <a:ext uri="{FF2B5EF4-FFF2-40B4-BE49-F238E27FC236}">
                <a16:creationId xmlns:a16="http://schemas.microsoft.com/office/drawing/2014/main" id="{DDA3A238-516A-4076-B3C2-230D913508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36999"/>
            <a:ext cx="12191696" cy="3721001"/>
          </a:xfrm>
          <a:custGeom>
            <a:avLst/>
            <a:gdLst>
              <a:gd name="connsiteX0" fmla="*/ 1 w 12191696"/>
              <a:gd name="connsiteY0" fmla="*/ 0 h 3721001"/>
              <a:gd name="connsiteX1" fmla="*/ 71932 w 12191696"/>
              <a:gd name="connsiteY1" fmla="*/ 12261 h 3721001"/>
              <a:gd name="connsiteX2" fmla="*/ 282849 w 12191696"/>
              <a:gd name="connsiteY2" fmla="*/ 48342 h 3721001"/>
              <a:gd name="connsiteX3" fmla="*/ 436464 w 12191696"/>
              <a:gd name="connsiteY3" fmla="*/ 73565 h 3721001"/>
              <a:gd name="connsiteX4" fmla="*/ 619339 w 12191696"/>
              <a:gd name="connsiteY4" fmla="*/ 100188 h 3721001"/>
              <a:gd name="connsiteX5" fmla="*/ 836351 w 12191696"/>
              <a:gd name="connsiteY5" fmla="*/ 132066 h 3721001"/>
              <a:gd name="connsiteX6" fmla="*/ 1076528 w 12191696"/>
              <a:gd name="connsiteY6" fmla="*/ 165696 h 3721001"/>
              <a:gd name="connsiteX7" fmla="*/ 1347183 w 12191696"/>
              <a:gd name="connsiteY7" fmla="*/ 201077 h 3721001"/>
              <a:gd name="connsiteX8" fmla="*/ 1642223 w 12191696"/>
              <a:gd name="connsiteY8" fmla="*/ 238560 h 3721001"/>
              <a:gd name="connsiteX9" fmla="*/ 1962864 w 12191696"/>
              <a:gd name="connsiteY9" fmla="*/ 276043 h 3721001"/>
              <a:gd name="connsiteX10" fmla="*/ 2304232 w 12191696"/>
              <a:gd name="connsiteY10" fmla="*/ 314226 h 3721001"/>
              <a:gd name="connsiteX11" fmla="*/ 2672421 w 12191696"/>
              <a:gd name="connsiteY11" fmla="*/ 349608 h 3721001"/>
              <a:gd name="connsiteX12" fmla="*/ 3057678 w 12191696"/>
              <a:gd name="connsiteY12" fmla="*/ 383588 h 3721001"/>
              <a:gd name="connsiteX13" fmla="*/ 3464881 w 12191696"/>
              <a:gd name="connsiteY13" fmla="*/ 414415 h 3721001"/>
              <a:gd name="connsiteX14" fmla="*/ 3889152 w 12191696"/>
              <a:gd name="connsiteY14" fmla="*/ 443841 h 3721001"/>
              <a:gd name="connsiteX15" fmla="*/ 4331710 w 12191696"/>
              <a:gd name="connsiteY15" fmla="*/ 471515 h 3721001"/>
              <a:gd name="connsiteX16" fmla="*/ 4558476 w 12191696"/>
              <a:gd name="connsiteY16" fmla="*/ 481324 h 3721001"/>
              <a:gd name="connsiteX17" fmla="*/ 4790118 w 12191696"/>
              <a:gd name="connsiteY17" fmla="*/ 492183 h 3721001"/>
              <a:gd name="connsiteX18" fmla="*/ 5025418 w 12191696"/>
              <a:gd name="connsiteY18" fmla="*/ 502342 h 3721001"/>
              <a:gd name="connsiteX19" fmla="*/ 5261937 w 12191696"/>
              <a:gd name="connsiteY19" fmla="*/ 508998 h 3721001"/>
              <a:gd name="connsiteX20" fmla="*/ 5503333 w 12191696"/>
              <a:gd name="connsiteY20" fmla="*/ 514953 h 3721001"/>
              <a:gd name="connsiteX21" fmla="*/ 5747166 w 12191696"/>
              <a:gd name="connsiteY21" fmla="*/ 521259 h 3721001"/>
              <a:gd name="connsiteX22" fmla="*/ 5995877 w 12191696"/>
              <a:gd name="connsiteY22" fmla="*/ 525462 h 3721001"/>
              <a:gd name="connsiteX23" fmla="*/ 6247026 w 12191696"/>
              <a:gd name="connsiteY23" fmla="*/ 525462 h 3721001"/>
              <a:gd name="connsiteX24" fmla="*/ 6500613 w 12191696"/>
              <a:gd name="connsiteY24" fmla="*/ 527564 h 3721001"/>
              <a:gd name="connsiteX25" fmla="*/ 6756639 w 12191696"/>
              <a:gd name="connsiteY25" fmla="*/ 525462 h 3721001"/>
              <a:gd name="connsiteX26" fmla="*/ 7016322 w 12191696"/>
              <a:gd name="connsiteY26" fmla="*/ 521259 h 3721001"/>
              <a:gd name="connsiteX27" fmla="*/ 7276005 w 12191696"/>
              <a:gd name="connsiteY27" fmla="*/ 517405 h 3721001"/>
              <a:gd name="connsiteX28" fmla="*/ 7539345 w 12191696"/>
              <a:gd name="connsiteY28" fmla="*/ 508998 h 3721001"/>
              <a:gd name="connsiteX29" fmla="*/ 7805124 w 12191696"/>
              <a:gd name="connsiteY29" fmla="*/ 500240 h 3721001"/>
              <a:gd name="connsiteX30" fmla="*/ 8070903 w 12191696"/>
              <a:gd name="connsiteY30" fmla="*/ 490081 h 3721001"/>
              <a:gd name="connsiteX31" fmla="*/ 8339121 w 12191696"/>
              <a:gd name="connsiteY31" fmla="*/ 475719 h 3721001"/>
              <a:gd name="connsiteX32" fmla="*/ 8609776 w 12191696"/>
              <a:gd name="connsiteY32" fmla="*/ 458554 h 3721001"/>
              <a:gd name="connsiteX33" fmla="*/ 8881651 w 12191696"/>
              <a:gd name="connsiteY33" fmla="*/ 442089 h 3721001"/>
              <a:gd name="connsiteX34" fmla="*/ 9153526 w 12191696"/>
              <a:gd name="connsiteY34" fmla="*/ 421071 h 3721001"/>
              <a:gd name="connsiteX35" fmla="*/ 9429058 w 12191696"/>
              <a:gd name="connsiteY35" fmla="*/ 395848 h 3721001"/>
              <a:gd name="connsiteX36" fmla="*/ 9700933 w 12191696"/>
              <a:gd name="connsiteY36" fmla="*/ 370626 h 3721001"/>
              <a:gd name="connsiteX37" fmla="*/ 9977684 w 12191696"/>
              <a:gd name="connsiteY37" fmla="*/ 341551 h 3721001"/>
              <a:gd name="connsiteX38" fmla="*/ 10255655 w 12191696"/>
              <a:gd name="connsiteY38" fmla="*/ 309672 h 3721001"/>
              <a:gd name="connsiteX39" fmla="*/ 10529968 w 12191696"/>
              <a:gd name="connsiteY39" fmla="*/ 276043 h 3721001"/>
              <a:gd name="connsiteX40" fmla="*/ 10807939 w 12191696"/>
              <a:gd name="connsiteY40" fmla="*/ 236808 h 3721001"/>
              <a:gd name="connsiteX41" fmla="*/ 11084690 w 12191696"/>
              <a:gd name="connsiteY41" fmla="*/ 194771 h 3721001"/>
              <a:gd name="connsiteX42" fmla="*/ 11362661 w 12191696"/>
              <a:gd name="connsiteY42" fmla="*/ 153085 h 3721001"/>
              <a:gd name="connsiteX43" fmla="*/ 11639412 w 12191696"/>
              <a:gd name="connsiteY43" fmla="*/ 104392 h 3721001"/>
              <a:gd name="connsiteX44" fmla="*/ 11914945 w 12191696"/>
              <a:gd name="connsiteY44" fmla="*/ 54648 h 3721001"/>
              <a:gd name="connsiteX45" fmla="*/ 12191696 w 12191696"/>
              <a:gd name="connsiteY45" fmla="*/ 2452 h 3721001"/>
              <a:gd name="connsiteX46" fmla="*/ 12191696 w 12191696"/>
              <a:gd name="connsiteY46" fmla="*/ 2802467 h 3721001"/>
              <a:gd name="connsiteX47" fmla="*/ 12191695 w 12191696"/>
              <a:gd name="connsiteY47" fmla="*/ 2802467 h 3721001"/>
              <a:gd name="connsiteX48" fmla="*/ 12191695 w 12191696"/>
              <a:gd name="connsiteY48" fmla="*/ 3721001 h 3721001"/>
              <a:gd name="connsiteX49" fmla="*/ 0 w 12191696"/>
              <a:gd name="connsiteY49" fmla="*/ 3721001 h 3721001"/>
              <a:gd name="connsiteX50" fmla="*/ 0 w 12191696"/>
              <a:gd name="connsiteY50" fmla="*/ 2233825 h 3721001"/>
              <a:gd name="connsiteX51" fmla="*/ 1 w 12191696"/>
              <a:gd name="connsiteY51" fmla="*/ 2233825 h 372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696" h="3721001">
                <a:moveTo>
                  <a:pt x="1" y="0"/>
                </a:moveTo>
                <a:lnTo>
                  <a:pt x="71932" y="12261"/>
                </a:lnTo>
                <a:lnTo>
                  <a:pt x="282849"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3"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4"/>
                </a:lnTo>
                <a:lnTo>
                  <a:pt x="8881651" y="442089"/>
                </a:lnTo>
                <a:lnTo>
                  <a:pt x="9153526" y="421071"/>
                </a:lnTo>
                <a:lnTo>
                  <a:pt x="9429058" y="395848"/>
                </a:lnTo>
                <a:lnTo>
                  <a:pt x="9700933" y="370626"/>
                </a:lnTo>
                <a:lnTo>
                  <a:pt x="9977684" y="341551"/>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802467"/>
                </a:lnTo>
                <a:lnTo>
                  <a:pt x="12191695" y="2802467"/>
                </a:lnTo>
                <a:lnTo>
                  <a:pt x="12191695" y="3721001"/>
                </a:lnTo>
                <a:lnTo>
                  <a:pt x="0" y="3721001"/>
                </a:lnTo>
                <a:lnTo>
                  <a:pt x="0" y="2233825"/>
                </a:lnTo>
                <a:lnTo>
                  <a:pt x="1" y="223382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54F7F7-7679-90B9-73AF-EAB13A586174}"/>
              </a:ext>
            </a:extLst>
          </p:cNvPr>
          <p:cNvSpPr>
            <a:spLocks noGrp="1"/>
          </p:cNvSpPr>
          <p:nvPr>
            <p:ph type="ctrTitle"/>
          </p:nvPr>
        </p:nvSpPr>
        <p:spPr>
          <a:xfrm>
            <a:off x="636915" y="3928983"/>
            <a:ext cx="9182945" cy="1793390"/>
          </a:xfrm>
        </p:spPr>
        <p:txBody>
          <a:bodyPr vert="horz" lIns="91440" tIns="45720" rIns="91440" bIns="45720" rtlCol="0" anchor="b">
            <a:normAutofit/>
          </a:bodyPr>
          <a:lstStyle/>
          <a:p>
            <a:pPr>
              <a:lnSpc>
                <a:spcPct val="90000"/>
              </a:lnSpc>
            </a:pPr>
            <a:r>
              <a:rPr lang="en-US" sz="4100" b="0" i="0" kern="1200">
                <a:solidFill>
                  <a:srgbClr val="EBEBEB"/>
                </a:solidFill>
                <a:latin typeface="+mj-lt"/>
                <a:ea typeface="+mj-ea"/>
                <a:cs typeface="+mj-cs"/>
              </a:rPr>
              <a:t>WRIT-231-40: Technical Writing – Spring 2023 </a:t>
            </a:r>
            <a:br>
              <a:rPr lang="en-US" sz="4100" b="0" i="0" kern="1200">
                <a:solidFill>
                  <a:srgbClr val="EBEBEB"/>
                </a:solidFill>
                <a:latin typeface="+mj-lt"/>
                <a:ea typeface="+mj-ea"/>
                <a:cs typeface="+mj-cs"/>
              </a:rPr>
            </a:br>
            <a:r>
              <a:rPr lang="en-US" sz="4100" b="0" i="0" kern="1200">
                <a:solidFill>
                  <a:srgbClr val="EBEBEB"/>
                </a:solidFill>
                <a:latin typeface="+mj-lt"/>
                <a:ea typeface="+mj-ea"/>
                <a:cs typeface="+mj-cs"/>
              </a:rPr>
              <a:t>Gael Mbala</a:t>
            </a:r>
          </a:p>
        </p:txBody>
      </p:sp>
      <p:sp>
        <p:nvSpPr>
          <p:cNvPr id="3" name="Subtitle 2">
            <a:extLst>
              <a:ext uri="{FF2B5EF4-FFF2-40B4-BE49-F238E27FC236}">
                <a16:creationId xmlns:a16="http://schemas.microsoft.com/office/drawing/2014/main" id="{A1D2D353-81DF-7FCD-5AD5-81C301853A68}"/>
              </a:ext>
            </a:extLst>
          </p:cNvPr>
          <p:cNvSpPr>
            <a:spLocks noGrp="1"/>
          </p:cNvSpPr>
          <p:nvPr>
            <p:ph type="subTitle" idx="1"/>
          </p:nvPr>
        </p:nvSpPr>
        <p:spPr>
          <a:xfrm>
            <a:off x="636916" y="5722374"/>
            <a:ext cx="9182944" cy="487924"/>
          </a:xfrm>
        </p:spPr>
        <p:txBody>
          <a:bodyPr vert="horz" lIns="91440" tIns="45720" rIns="91440" bIns="45720" rtlCol="0" anchor="t">
            <a:normAutofit/>
          </a:bodyPr>
          <a:lstStyle/>
          <a:p>
            <a:endParaRPr lang="en-US">
              <a:solidFill>
                <a:schemeClr val="tx2">
                  <a:lumMod val="40000"/>
                  <a:lumOff val="60000"/>
                </a:schemeClr>
              </a:solidFill>
            </a:endParaRPr>
          </a:p>
          <a:p>
            <a:endParaRPr lang="en-US">
              <a:solidFill>
                <a:schemeClr val="tx2">
                  <a:lumMod val="40000"/>
                  <a:lumOff val="60000"/>
                </a:schemeClr>
              </a:solidFill>
            </a:endParaRPr>
          </a:p>
        </p:txBody>
      </p:sp>
      <p:sp>
        <p:nvSpPr>
          <p:cNvPr id="5" name="TextBox 4">
            <a:extLst>
              <a:ext uri="{FF2B5EF4-FFF2-40B4-BE49-F238E27FC236}">
                <a16:creationId xmlns:a16="http://schemas.microsoft.com/office/drawing/2014/main" id="{BE49A2B2-769D-1161-B756-39D571CEEFCC}"/>
              </a:ext>
            </a:extLst>
          </p:cNvPr>
          <p:cNvSpPr txBox="1"/>
          <p:nvPr/>
        </p:nvSpPr>
        <p:spPr>
          <a:xfrm>
            <a:off x="627017" y="998111"/>
            <a:ext cx="6518366" cy="2308324"/>
          </a:xfrm>
          <a:prstGeom prst="rect">
            <a:avLst/>
          </a:prstGeom>
          <a:noFill/>
        </p:spPr>
        <p:txBody>
          <a:bodyPr wrap="square" rtlCol="0">
            <a:spAutoFit/>
          </a:bodyPr>
          <a:lstStyle/>
          <a:p>
            <a:pPr>
              <a:spcAft>
                <a:spcPts val="600"/>
              </a:spcAft>
            </a:pPr>
            <a:r>
              <a:rPr lang="en-US" sz="4800" b="1" dirty="0"/>
              <a:t>Comprehensive Plan to integrate Microsoft Teams to Azure</a:t>
            </a:r>
          </a:p>
        </p:txBody>
      </p:sp>
    </p:spTree>
    <p:extLst>
      <p:ext uri="{BB962C8B-B14F-4D97-AF65-F5344CB8AC3E}">
        <p14:creationId xmlns:p14="http://schemas.microsoft.com/office/powerpoint/2010/main" val="2790549790"/>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4" descr="Abstract network of node and mesh">
            <a:extLst>
              <a:ext uri="{FF2B5EF4-FFF2-40B4-BE49-F238E27FC236}">
                <a16:creationId xmlns:a16="http://schemas.microsoft.com/office/drawing/2014/main" id="{C64A3A9E-6354-46F5-2163-55D422F25DDC}"/>
              </a:ext>
            </a:extLst>
          </p:cNvPr>
          <p:cNvPicPr>
            <a:picLocks noChangeAspect="1"/>
          </p:cNvPicPr>
          <p:nvPr/>
        </p:nvPicPr>
        <p:blipFill rotWithShape="1">
          <a:blip r:embed="rId2"/>
          <a:srcRect t="1050" r="-1" b="23931"/>
          <a:stretch/>
        </p:blipFill>
        <p:spPr>
          <a:xfrm>
            <a:off x="20" y="-1"/>
            <a:ext cx="12188932" cy="6858000"/>
          </a:xfrm>
          <a:prstGeom prst="rect">
            <a:avLst/>
          </a:prstGeom>
        </p:spPr>
      </p:pic>
      <p:sp>
        <p:nvSpPr>
          <p:cNvPr id="2" name="Title 1">
            <a:extLst>
              <a:ext uri="{FF2B5EF4-FFF2-40B4-BE49-F238E27FC236}">
                <a16:creationId xmlns:a16="http://schemas.microsoft.com/office/drawing/2014/main" id="{3E36CEA5-5FE8-40B8-5E07-43C13CBB31DF}"/>
              </a:ext>
            </a:extLst>
          </p:cNvPr>
          <p:cNvSpPr>
            <a:spLocks noGrp="1"/>
          </p:cNvSpPr>
          <p:nvPr>
            <p:ph type="title"/>
          </p:nvPr>
        </p:nvSpPr>
        <p:spPr>
          <a:xfrm>
            <a:off x="334557" y="1653703"/>
            <a:ext cx="9162140" cy="2470488"/>
          </a:xfrm>
        </p:spPr>
        <p:txBody>
          <a:bodyPr vert="horz" lIns="91440" tIns="45720" rIns="91440" bIns="45720" rtlCol="0" anchor="b">
            <a:normAutofit/>
          </a:bodyPr>
          <a:lstStyle/>
          <a:p>
            <a:r>
              <a:rPr lang="en-US" sz="4400" spc="-100" dirty="0">
                <a:solidFill>
                  <a:schemeClr val="tx1"/>
                </a:solidFill>
              </a:rPr>
              <a:t>Background</a:t>
            </a:r>
          </a:p>
        </p:txBody>
      </p:sp>
    </p:spTree>
    <p:extLst>
      <p:ext uri="{BB962C8B-B14F-4D97-AF65-F5344CB8AC3E}">
        <p14:creationId xmlns:p14="http://schemas.microsoft.com/office/powerpoint/2010/main" val="319178952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8" name="Picture 47">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0" name="Oval 49">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2" name="Picture 51">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4" name="Picture 53">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6" name="Rectangle 55">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2" name="Picture 21" descr="A calculus formula">
            <a:extLst>
              <a:ext uri="{FF2B5EF4-FFF2-40B4-BE49-F238E27FC236}">
                <a16:creationId xmlns:a16="http://schemas.microsoft.com/office/drawing/2014/main" id="{99F92941-8D4D-B98B-E0D3-87914AB7DB1B}"/>
              </a:ext>
            </a:extLst>
          </p:cNvPr>
          <p:cNvPicPr>
            <a:picLocks noChangeAspect="1"/>
          </p:cNvPicPr>
          <p:nvPr/>
        </p:nvPicPr>
        <p:blipFill rotWithShape="1">
          <a:blip r:embed="rId7">
            <a:duotone>
              <a:prstClr val="black"/>
              <a:schemeClr val="accent5">
                <a:tint val="45000"/>
                <a:satMod val="400000"/>
              </a:schemeClr>
            </a:duotone>
            <a:alphaModFix amt="15000"/>
          </a:blip>
          <a:srcRect t="6203" b="9528"/>
          <a:stretch/>
        </p:blipFill>
        <p:spPr>
          <a:xfrm>
            <a:off x="20" y="10"/>
            <a:ext cx="12191980" cy="6857990"/>
          </a:xfrm>
          <a:prstGeom prst="rect">
            <a:avLst/>
          </a:prstGeom>
        </p:spPr>
      </p:pic>
      <p:sp>
        <p:nvSpPr>
          <p:cNvPr id="20" name="Title 19">
            <a:extLst>
              <a:ext uri="{FF2B5EF4-FFF2-40B4-BE49-F238E27FC236}">
                <a16:creationId xmlns:a16="http://schemas.microsoft.com/office/drawing/2014/main" id="{C193FD2B-ED13-AD22-8E13-AE2D35894F1C}"/>
              </a:ext>
            </a:extLst>
          </p:cNvPr>
          <p:cNvSpPr>
            <a:spLocks noGrp="1"/>
          </p:cNvSpPr>
          <p:nvPr>
            <p:ph type="title"/>
          </p:nvPr>
        </p:nvSpPr>
        <p:spPr>
          <a:xfrm>
            <a:off x="646111" y="452718"/>
            <a:ext cx="9404723" cy="1400530"/>
          </a:xfrm>
        </p:spPr>
        <p:txBody>
          <a:bodyPr vert="horz" lIns="91440" tIns="45720" rIns="91440" bIns="45720" rtlCol="0" anchor="t">
            <a:normAutofit/>
          </a:bodyPr>
          <a:lstStyle/>
          <a:p>
            <a:r>
              <a:rPr lang="en-US" sz="4200"/>
              <a:t>Thesis</a:t>
            </a:r>
          </a:p>
        </p:txBody>
      </p:sp>
      <p:sp>
        <p:nvSpPr>
          <p:cNvPr id="58" name="Rectangle 57">
            <a:extLst>
              <a:ext uri="{FF2B5EF4-FFF2-40B4-BE49-F238E27FC236}">
                <a16:creationId xmlns:a16="http://schemas.microsoft.com/office/drawing/2014/main" id="{909FE742-1A27-4AEF-B5F0-F8C383EAB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78DBD3B-727F-F0DD-8D80-ED764D68C127}"/>
              </a:ext>
            </a:extLst>
          </p:cNvPr>
          <p:cNvSpPr>
            <a:spLocks noGrp="1"/>
          </p:cNvSpPr>
          <p:nvPr>
            <p:ph type="body" sz="half" idx="2"/>
          </p:nvPr>
        </p:nvSpPr>
        <p:spPr>
          <a:xfrm>
            <a:off x="477078" y="1141408"/>
            <a:ext cx="11290852" cy="5106992"/>
          </a:xfrm>
        </p:spPr>
        <p:txBody>
          <a:bodyPr vert="horz" lIns="91440" tIns="45720" rIns="91440" bIns="45720" rtlCol="0" anchor="ctr">
            <a:normAutofit/>
          </a:bodyPr>
          <a:lstStyle/>
          <a:p>
            <a:pPr marL="0" indent="0">
              <a:buFont typeface="Wingdings 3" charset="2"/>
              <a:buChar char=""/>
            </a:pPr>
            <a:r>
              <a:rPr lang="en-US" dirty="0"/>
              <a:t>The hybrid work model has revolutionized our perception of the workplace. While many companies are still working on crafting a post-Pandemic plan, others have invested in collaboration tools to bring employees together and optimize innovation. With flexibility and work-life balance being expected by over 70% of employees, the unexpected transition to video conference and screen share technologies re-affirmed the proliferation of Microsoft Teams, Zoom, Webex, and similar software on our work computers. </a:t>
            </a:r>
          </a:p>
        </p:txBody>
      </p:sp>
    </p:spTree>
    <p:extLst>
      <p:ext uri="{BB962C8B-B14F-4D97-AF65-F5344CB8AC3E}">
        <p14:creationId xmlns:p14="http://schemas.microsoft.com/office/powerpoint/2010/main" val="655901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E8D3D-918D-7CDF-288E-D0413CC50FBC}"/>
              </a:ext>
            </a:extLst>
          </p:cNvPr>
          <p:cNvSpPr>
            <a:spLocks noGrp="1"/>
          </p:cNvSpPr>
          <p:nvPr>
            <p:ph type="title"/>
          </p:nvPr>
        </p:nvSpPr>
        <p:spPr/>
        <p:txBody>
          <a:bodyPr>
            <a:normAutofit/>
          </a:bodyPr>
          <a:lstStyle/>
          <a:p>
            <a:r>
              <a:rPr lang="en-US" dirty="0"/>
              <a:t>Thesis</a:t>
            </a:r>
            <a:endParaRPr lang="en-US"/>
          </a:p>
        </p:txBody>
      </p:sp>
      <p:sp>
        <p:nvSpPr>
          <p:cNvPr id="3" name="Content Placeholder 2">
            <a:extLst>
              <a:ext uri="{FF2B5EF4-FFF2-40B4-BE49-F238E27FC236}">
                <a16:creationId xmlns:a16="http://schemas.microsoft.com/office/drawing/2014/main" id="{C046E28A-4D13-86B4-A3E2-639556F637B3}"/>
              </a:ext>
            </a:extLst>
          </p:cNvPr>
          <p:cNvSpPr>
            <a:spLocks noGrp="1"/>
          </p:cNvSpPr>
          <p:nvPr>
            <p:ph idx="1"/>
          </p:nvPr>
        </p:nvSpPr>
        <p:spPr/>
        <p:txBody>
          <a:bodyPr>
            <a:normAutofit/>
          </a:bodyPr>
          <a:lstStyle/>
          <a:p>
            <a:pPr marL="0" indent="0">
              <a:buNone/>
            </a:pPr>
            <a:r>
              <a:rPr lang="en-US" dirty="0">
                <a:solidFill>
                  <a:schemeClr val="tx1"/>
                </a:solidFill>
              </a:rPr>
              <a:t>Hybrid work is here to stay. More than 80% of employees believe a good work-life balance is essential to maintaining a healthy lifestyle.  However, many organizations have struggled to meet work flexibility, causing employees to seek new positions.  To resolve this issue, integrating Azure DevOps into Microsoft Team is crucial for remote and hybrid employees to achieve a work-life balance, and increase productivity.</a:t>
            </a:r>
          </a:p>
        </p:txBody>
      </p:sp>
    </p:spTree>
    <p:extLst>
      <p:ext uri="{BB962C8B-B14F-4D97-AF65-F5344CB8AC3E}">
        <p14:creationId xmlns:p14="http://schemas.microsoft.com/office/powerpoint/2010/main" val="1496605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ECD6-CE90-BB36-F004-8BB8E741C5ED}"/>
              </a:ext>
            </a:extLst>
          </p:cNvPr>
          <p:cNvSpPr>
            <a:spLocks noGrp="1"/>
          </p:cNvSpPr>
          <p:nvPr>
            <p:ph type="title"/>
          </p:nvPr>
        </p:nvSpPr>
        <p:spPr>
          <a:xfrm>
            <a:off x="12401376" y="1023586"/>
            <a:ext cx="1128353" cy="3700277"/>
          </a:xfrm>
        </p:spPr>
        <p:txBody>
          <a:bodyPr/>
          <a:lstStyle/>
          <a:p>
            <a:endParaRPr lang="en-US" dirty="0"/>
          </a:p>
        </p:txBody>
      </p:sp>
      <p:sp>
        <p:nvSpPr>
          <p:cNvPr id="3" name="Text Placeholder 2">
            <a:extLst>
              <a:ext uri="{FF2B5EF4-FFF2-40B4-BE49-F238E27FC236}">
                <a16:creationId xmlns:a16="http://schemas.microsoft.com/office/drawing/2014/main" id="{FBF6D95E-1125-103B-2E71-7DD25B504258}"/>
              </a:ext>
            </a:extLst>
          </p:cNvPr>
          <p:cNvSpPr>
            <a:spLocks noGrp="1"/>
          </p:cNvSpPr>
          <p:nvPr>
            <p:ph type="body" idx="1"/>
          </p:nvPr>
        </p:nvSpPr>
        <p:spPr>
          <a:xfrm>
            <a:off x="1103313" y="1713540"/>
            <a:ext cx="4396338" cy="576262"/>
          </a:xfrm>
        </p:spPr>
        <p:txBody>
          <a:bodyPr/>
          <a:lstStyle/>
          <a:p>
            <a:r>
              <a:rPr lang="en-US" b="1" dirty="0"/>
              <a:t>Microsoft Teams		</a:t>
            </a:r>
          </a:p>
        </p:txBody>
      </p:sp>
      <p:sp>
        <p:nvSpPr>
          <p:cNvPr id="4" name="Content Placeholder 3">
            <a:extLst>
              <a:ext uri="{FF2B5EF4-FFF2-40B4-BE49-F238E27FC236}">
                <a16:creationId xmlns:a16="http://schemas.microsoft.com/office/drawing/2014/main" id="{663FAAFB-8003-734A-4182-43F07FFF2E0E}"/>
              </a:ext>
            </a:extLst>
          </p:cNvPr>
          <p:cNvSpPr>
            <a:spLocks noGrp="1"/>
          </p:cNvSpPr>
          <p:nvPr>
            <p:ph sz="half" idx="2"/>
          </p:nvPr>
        </p:nvSpPr>
        <p:spPr/>
        <p:txBody>
          <a:bodyPr/>
          <a:lstStyle/>
          <a:p>
            <a:pPr>
              <a:buFont typeface="Wingdings" panose="05000000000000000000" pitchFamily="2" charset="2"/>
              <a:buChar char="§"/>
            </a:pPr>
            <a:r>
              <a:rPr lang="en-US" b="1" dirty="0"/>
              <a:t> Users can schedule or modify meetings on the platform without having to open a separate app. </a:t>
            </a:r>
          </a:p>
          <a:p>
            <a:pPr>
              <a:buFont typeface="Wingdings" panose="05000000000000000000" pitchFamily="2" charset="2"/>
              <a:buChar char="§"/>
            </a:pPr>
            <a:r>
              <a:rPr lang="en-US" b="1" dirty="0"/>
              <a:t> Knowledge base built upon FAQ pages to manage tier one requests sent to IT</a:t>
            </a:r>
          </a:p>
          <a:p>
            <a:pPr>
              <a:buFont typeface="Wingdings" panose="05000000000000000000" pitchFamily="2" charset="2"/>
              <a:buChar char="§"/>
            </a:pPr>
            <a:r>
              <a:rPr lang="en-US" b="1" dirty="0"/>
              <a:t> Content pane allows for easy calendar, channel, and access </a:t>
            </a:r>
          </a:p>
          <a:p>
            <a:pPr>
              <a:buFont typeface="Wingdings" panose="05000000000000000000" pitchFamily="2" charset="2"/>
              <a:buChar char="§"/>
            </a:pPr>
            <a:endParaRPr lang="en-US" dirty="0"/>
          </a:p>
        </p:txBody>
      </p:sp>
      <p:sp>
        <p:nvSpPr>
          <p:cNvPr id="5" name="Text Placeholder 4">
            <a:extLst>
              <a:ext uri="{FF2B5EF4-FFF2-40B4-BE49-F238E27FC236}">
                <a16:creationId xmlns:a16="http://schemas.microsoft.com/office/drawing/2014/main" id="{0B159E0B-8107-0D11-BF66-0F89F35F834A}"/>
              </a:ext>
            </a:extLst>
          </p:cNvPr>
          <p:cNvSpPr>
            <a:spLocks noGrp="1"/>
          </p:cNvSpPr>
          <p:nvPr>
            <p:ph type="body" sz="quarter" idx="3"/>
          </p:nvPr>
        </p:nvSpPr>
        <p:spPr>
          <a:xfrm>
            <a:off x="7378690" y="1661224"/>
            <a:ext cx="4396339" cy="576262"/>
          </a:xfrm>
        </p:spPr>
        <p:txBody>
          <a:bodyPr/>
          <a:lstStyle/>
          <a:p>
            <a:r>
              <a:rPr lang="en-US" b="1" dirty="0"/>
              <a:t>Slack</a:t>
            </a:r>
          </a:p>
        </p:txBody>
      </p:sp>
      <p:sp>
        <p:nvSpPr>
          <p:cNvPr id="6" name="Content Placeholder 5">
            <a:extLst>
              <a:ext uri="{FF2B5EF4-FFF2-40B4-BE49-F238E27FC236}">
                <a16:creationId xmlns:a16="http://schemas.microsoft.com/office/drawing/2014/main" id="{D99C294E-2397-F8A3-B5E5-648E1CC50913}"/>
              </a:ext>
            </a:extLst>
          </p:cNvPr>
          <p:cNvSpPr>
            <a:spLocks noGrp="1"/>
          </p:cNvSpPr>
          <p:nvPr>
            <p:ph sz="quarter" idx="4"/>
          </p:nvPr>
        </p:nvSpPr>
        <p:spPr>
          <a:xfrm>
            <a:off x="6752344" y="2514600"/>
            <a:ext cx="4396339" cy="3741738"/>
          </a:xfrm>
        </p:spPr>
        <p:txBody>
          <a:bodyPr/>
          <a:lstStyle/>
          <a:p>
            <a:pPr>
              <a:buFont typeface="Wingdings" panose="05000000000000000000" pitchFamily="2" charset="2"/>
              <a:buChar char="§"/>
            </a:pPr>
            <a:r>
              <a:rPr lang="en-US" b="1" dirty="0"/>
              <a:t> Quick Switcher option to easily navigate through channels using a shortcut command</a:t>
            </a:r>
          </a:p>
          <a:p>
            <a:pPr>
              <a:buFont typeface="Wingdings" panose="05000000000000000000" pitchFamily="2" charset="2"/>
              <a:buChar char="§"/>
            </a:pPr>
            <a:r>
              <a:rPr lang="en-US" b="1" dirty="0"/>
              <a:t> Allows users to save important messages on the “Saved items” list for future reference.</a:t>
            </a:r>
          </a:p>
          <a:p>
            <a:pPr>
              <a:buFont typeface="Wingdings" panose="05000000000000000000" pitchFamily="2" charset="2"/>
              <a:buChar char="§"/>
            </a:pPr>
            <a:r>
              <a:rPr lang="en-US" b="1" dirty="0"/>
              <a:t> Integrated “Slackbot” helps with reminders and notetaking to optimize productivity</a:t>
            </a:r>
          </a:p>
        </p:txBody>
      </p:sp>
    </p:spTree>
    <p:extLst>
      <p:ext uri="{BB962C8B-B14F-4D97-AF65-F5344CB8AC3E}">
        <p14:creationId xmlns:p14="http://schemas.microsoft.com/office/powerpoint/2010/main" val="3950069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6E2B58-78DC-A6EE-B857-D9D0DA256509}"/>
              </a:ext>
            </a:extLst>
          </p:cNvPr>
          <p:cNvSpPr>
            <a:spLocks noGrp="1"/>
          </p:cNvSpPr>
          <p:nvPr>
            <p:ph type="title"/>
          </p:nvPr>
        </p:nvSpPr>
        <p:spPr>
          <a:xfrm>
            <a:off x="1600754" y="1087374"/>
            <a:ext cx="8983489" cy="1000978"/>
          </a:xfrm>
        </p:spPr>
        <p:txBody>
          <a:bodyPr>
            <a:normAutofit/>
          </a:bodyPr>
          <a:lstStyle/>
          <a:p>
            <a:r>
              <a:rPr lang="en-US"/>
              <a:t>Azure Logic Apps &amp; Automation</a:t>
            </a:r>
            <a:endParaRPr lang="en-US" dirty="0"/>
          </a:p>
        </p:txBody>
      </p:sp>
      <p:graphicFrame>
        <p:nvGraphicFramePr>
          <p:cNvPr id="19" name="Content Placeholder 2">
            <a:extLst>
              <a:ext uri="{FF2B5EF4-FFF2-40B4-BE49-F238E27FC236}">
                <a16:creationId xmlns:a16="http://schemas.microsoft.com/office/drawing/2014/main" id="{D1B8C6BC-816A-2BC3-771B-E299D606C8A1}"/>
              </a:ext>
            </a:extLst>
          </p:cNvPr>
          <p:cNvGraphicFramePr>
            <a:graphicFrameLocks noGrp="1"/>
          </p:cNvGraphicFramePr>
          <p:nvPr>
            <p:ph idx="1"/>
          </p:nvPr>
        </p:nvGraphicFramePr>
        <p:xfrm>
          <a:off x="1600753" y="2535446"/>
          <a:ext cx="8983489" cy="3554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075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8" name="Picture 57">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0" name="Oval 59">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2" name="Picture 61">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4" name="Picture 63">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6" name="Rectangle 65">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8" name="Rectangle 67">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863DF2-E974-0B47-CC9D-EB85BDF2C01E}"/>
              </a:ext>
            </a:extLst>
          </p:cNvPr>
          <p:cNvSpPr>
            <a:spLocks noGrp="1"/>
          </p:cNvSpPr>
          <p:nvPr>
            <p:ph type="title"/>
          </p:nvPr>
        </p:nvSpPr>
        <p:spPr>
          <a:xfrm>
            <a:off x="8200279" y="1325880"/>
            <a:ext cx="3344020" cy="3066507"/>
          </a:xfrm>
        </p:spPr>
        <p:txBody>
          <a:bodyPr vert="horz" lIns="91440" tIns="45720" rIns="91440" bIns="45720" rtlCol="0" anchor="b">
            <a:normAutofit/>
          </a:bodyPr>
          <a:lstStyle/>
          <a:p>
            <a:pPr>
              <a:lnSpc>
                <a:spcPct val="90000"/>
              </a:lnSpc>
            </a:pPr>
            <a:r>
              <a:rPr lang="en-US" sz="3400" b="0" i="0" kern="1200">
                <a:solidFill>
                  <a:srgbClr val="EBEBEB"/>
                </a:solidFill>
                <a:latin typeface="+mj-lt"/>
                <a:ea typeface="+mj-ea"/>
                <a:cs typeface="+mj-cs"/>
              </a:rPr>
              <a:t>App Orchestration Architecture</a:t>
            </a:r>
          </a:p>
        </p:txBody>
      </p:sp>
      <p:sp useBgFill="1">
        <p:nvSpPr>
          <p:cNvPr id="70" name="Rectangle 69">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descr="Diagram&#10;&#10;Description automatically generated">
            <a:extLst>
              <a:ext uri="{FF2B5EF4-FFF2-40B4-BE49-F238E27FC236}">
                <a16:creationId xmlns:a16="http://schemas.microsoft.com/office/drawing/2014/main" id="{0C1E1C0B-3042-8906-50CC-FDE8B1A65228}"/>
              </a:ext>
            </a:extLst>
          </p:cNvPr>
          <p:cNvPicPr>
            <a:picLocks noGrp="1" noChangeAspect="1"/>
          </p:cNvPicPr>
          <p:nvPr>
            <p:ph idx="1"/>
          </p:nvPr>
        </p:nvPicPr>
        <p:blipFill rotWithShape="1">
          <a:blip r:embed="rId6">
            <a:extLst>
              <a:ext uri="{28A0092B-C50C-407E-A947-70E740481C1C}">
                <a14:useLocalDpi xmlns:a14="http://schemas.microsoft.com/office/drawing/2010/main" val="0"/>
              </a:ext>
            </a:extLst>
          </a:blip>
          <a:srcRect t="2174"/>
          <a:stretch/>
        </p:blipFill>
        <p:spPr>
          <a:xfrm>
            <a:off x="955391" y="1666590"/>
            <a:ext cx="6384379" cy="3591210"/>
          </a:xfrm>
          <a:prstGeom prst="rect">
            <a:avLst/>
          </a:prstGeom>
          <a:effectLst/>
        </p:spPr>
      </p:pic>
    </p:spTree>
    <p:extLst>
      <p:ext uri="{BB962C8B-B14F-4D97-AF65-F5344CB8AC3E}">
        <p14:creationId xmlns:p14="http://schemas.microsoft.com/office/powerpoint/2010/main" val="9614978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9">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9"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EED5F99-CA44-8158-C7D7-3346DC22250C}"/>
              </a:ext>
            </a:extLst>
          </p:cNvPr>
          <p:cNvSpPr>
            <a:spLocks noGrp="1"/>
          </p:cNvSpPr>
          <p:nvPr>
            <p:ph type="title"/>
          </p:nvPr>
        </p:nvSpPr>
        <p:spPr>
          <a:xfrm>
            <a:off x="648930" y="629267"/>
            <a:ext cx="9252154" cy="1016654"/>
          </a:xfrm>
        </p:spPr>
        <p:txBody>
          <a:bodyPr>
            <a:normAutofit/>
          </a:bodyPr>
          <a:lstStyle/>
          <a:p>
            <a:r>
              <a:rPr lang="en-US">
                <a:solidFill>
                  <a:srgbClr val="EBEBEB"/>
                </a:solidFill>
              </a:rPr>
              <a:t>Azure Active Directory</a:t>
            </a:r>
          </a:p>
        </p:txBody>
      </p:sp>
      <p:sp>
        <p:nvSpPr>
          <p:cNvPr id="30" name="Rectangle 13">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1" name="Freeform: Shape 15">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5" name="Content Placeholder 2">
            <a:extLst>
              <a:ext uri="{FF2B5EF4-FFF2-40B4-BE49-F238E27FC236}">
                <a16:creationId xmlns:a16="http://schemas.microsoft.com/office/drawing/2014/main" id="{83613D46-18F6-54FF-3CE2-E1DF65A7447D}"/>
              </a:ext>
            </a:extLst>
          </p:cNvPr>
          <p:cNvGraphicFramePr>
            <a:graphicFrameLocks noGrp="1"/>
          </p:cNvGraphicFramePr>
          <p:nvPr>
            <p:ph idx="1"/>
            <p:extLst>
              <p:ext uri="{D42A27DB-BD31-4B8C-83A1-F6EECF244321}">
                <p14:modId xmlns:p14="http://schemas.microsoft.com/office/powerpoint/2010/main" val="60450899"/>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037801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5604-A75C-5405-666F-1B5987F7CD3F}"/>
              </a:ext>
            </a:extLst>
          </p:cNvPr>
          <p:cNvSpPr>
            <a:spLocks noGrp="1"/>
          </p:cNvSpPr>
          <p:nvPr>
            <p:ph type="title"/>
          </p:nvPr>
        </p:nvSpPr>
        <p:spPr/>
        <p:txBody>
          <a:bodyPr/>
          <a:lstStyle/>
          <a:p>
            <a:r>
              <a:rPr lang="en-US"/>
              <a:t>Basic Considerations when Configuring Azure AD</a:t>
            </a:r>
            <a:endParaRPr lang="en-US" dirty="0"/>
          </a:p>
        </p:txBody>
      </p:sp>
      <p:sp>
        <p:nvSpPr>
          <p:cNvPr id="3" name="Content Placeholder 2">
            <a:extLst>
              <a:ext uri="{FF2B5EF4-FFF2-40B4-BE49-F238E27FC236}">
                <a16:creationId xmlns:a16="http://schemas.microsoft.com/office/drawing/2014/main" id="{9341FC62-AC64-13E2-DABD-1CE4253A046D}"/>
              </a:ext>
            </a:extLst>
          </p:cNvPr>
          <p:cNvSpPr>
            <a:spLocks noGrp="1"/>
          </p:cNvSpPr>
          <p:nvPr>
            <p:ph idx="1"/>
          </p:nvPr>
        </p:nvSpPr>
        <p:spPr/>
        <p:txBody>
          <a:bodyPr/>
          <a:lstStyle/>
          <a:p>
            <a:r>
              <a:rPr lang="en-US" dirty="0"/>
              <a:t>Using an open-source image will drastically reduce integration costs</a:t>
            </a:r>
          </a:p>
          <a:p>
            <a:r>
              <a:rPr lang="en-US" dirty="0"/>
              <a:t>Setting up appropriate network security groups is vital to maintaining an agile and scalable cloud environment as global administrators can limit permissions by setting up appropriate IP whitelisting to ensure that threat actors don’t interact with the infrastructure in case Microsoft Teams is compromised</a:t>
            </a:r>
          </a:p>
          <a:p>
            <a:r>
              <a:rPr lang="en-US" dirty="0"/>
              <a:t>For archiving data, storing in HDD will reduce costs, but for data that needs to be readily accessed and processed an SDD solution may be better.</a:t>
            </a:r>
          </a:p>
          <a:p>
            <a:endParaRPr lang="en-US" dirty="0"/>
          </a:p>
        </p:txBody>
      </p:sp>
    </p:spTree>
    <p:extLst>
      <p:ext uri="{BB962C8B-B14F-4D97-AF65-F5344CB8AC3E}">
        <p14:creationId xmlns:p14="http://schemas.microsoft.com/office/powerpoint/2010/main" val="2841430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11">
            <a:extLst>
              <a:ext uri="{FF2B5EF4-FFF2-40B4-BE49-F238E27FC236}">
                <a16:creationId xmlns:a16="http://schemas.microsoft.com/office/drawing/2014/main" id="{29787B81-C7DF-412B-A405-EF4454012D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aptop with smartphone and coffee cup">
            <a:extLst>
              <a:ext uri="{FF2B5EF4-FFF2-40B4-BE49-F238E27FC236}">
                <a16:creationId xmlns:a16="http://schemas.microsoft.com/office/drawing/2014/main" id="{2BB2F8D8-09B1-F4A7-2B6F-42B361B24C3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5831" b="9900"/>
          <a:stretch/>
        </p:blipFill>
        <p:spPr>
          <a:xfrm>
            <a:off x="20" y="-1"/>
            <a:ext cx="12191980" cy="6858000"/>
          </a:xfrm>
          <a:prstGeom prst="rect">
            <a:avLst/>
          </a:prstGeom>
        </p:spPr>
      </p:pic>
      <p:sp>
        <p:nvSpPr>
          <p:cNvPr id="2" name="Title 1">
            <a:extLst>
              <a:ext uri="{FF2B5EF4-FFF2-40B4-BE49-F238E27FC236}">
                <a16:creationId xmlns:a16="http://schemas.microsoft.com/office/drawing/2014/main" id="{870A3CDA-1516-AFB1-0853-71D79390E419}"/>
              </a:ext>
            </a:extLst>
          </p:cNvPr>
          <p:cNvSpPr>
            <a:spLocks noGrp="1"/>
          </p:cNvSpPr>
          <p:nvPr>
            <p:ph type="title"/>
          </p:nvPr>
        </p:nvSpPr>
        <p:spPr>
          <a:xfrm>
            <a:off x="646111" y="452718"/>
            <a:ext cx="9404723" cy="1400530"/>
          </a:xfrm>
        </p:spPr>
        <p:txBody>
          <a:bodyPr>
            <a:normAutofit/>
          </a:bodyPr>
          <a:lstStyle/>
          <a:p>
            <a:r>
              <a:rPr lang="en-US"/>
              <a:t>BYOD Policies &amp; Security </a:t>
            </a:r>
            <a:endParaRPr lang="en-US" dirty="0"/>
          </a:p>
        </p:txBody>
      </p:sp>
      <p:graphicFrame>
        <p:nvGraphicFramePr>
          <p:cNvPr id="7" name="Content Placeholder 2">
            <a:extLst>
              <a:ext uri="{FF2B5EF4-FFF2-40B4-BE49-F238E27FC236}">
                <a16:creationId xmlns:a16="http://schemas.microsoft.com/office/drawing/2014/main" id="{6071CED7-CB4B-F3E5-EBAF-A12B0EBD7C94}"/>
              </a:ext>
            </a:extLst>
          </p:cNvPr>
          <p:cNvGraphicFramePr>
            <a:graphicFrameLocks noGrp="1"/>
          </p:cNvGraphicFramePr>
          <p:nvPr>
            <p:ph idx="1"/>
            <p:extLst>
              <p:ext uri="{D42A27DB-BD31-4B8C-83A1-F6EECF244321}">
                <p14:modId xmlns:p14="http://schemas.microsoft.com/office/powerpoint/2010/main" val="3748143841"/>
              </p:ext>
            </p:extLst>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422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2" name="Picture 3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4" name="Picture 4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6" name="Oval 4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8" name="Picture 4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9" name="Picture 4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0" name="Rectangle 4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1" name="Rectangle 50">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5"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C404065-ED10-DED1-70A2-5654E981826D}"/>
              </a:ext>
            </a:extLst>
          </p:cNvPr>
          <p:cNvSpPr>
            <a:spLocks noGrp="1"/>
          </p:cNvSpPr>
          <p:nvPr>
            <p:ph type="title"/>
          </p:nvPr>
        </p:nvSpPr>
        <p:spPr>
          <a:xfrm>
            <a:off x="648930" y="629267"/>
            <a:ext cx="9252154" cy="1016654"/>
          </a:xfrm>
        </p:spPr>
        <p:txBody>
          <a:bodyPr vert="horz" lIns="91440" tIns="45720" rIns="91440" bIns="45720" rtlCol="0" anchor="t">
            <a:normAutofit/>
          </a:bodyPr>
          <a:lstStyle/>
          <a:p>
            <a:r>
              <a:rPr lang="en-US" sz="4200" b="0" i="0" kern="1200" spc="-100">
                <a:solidFill>
                  <a:srgbClr val="EBEBEB"/>
                </a:solidFill>
                <a:latin typeface="+mj-lt"/>
                <a:ea typeface="+mj-ea"/>
                <a:cs typeface="+mj-cs"/>
              </a:rPr>
              <a:t>Azure Data Factory</a:t>
            </a:r>
          </a:p>
        </p:txBody>
      </p:sp>
      <p:sp useBgFill="1">
        <p:nvSpPr>
          <p:cNvPr id="57" name="Freeform: Shape 56">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15" name="Graphic 14">
            <a:extLst>
              <a:ext uri="{FF2B5EF4-FFF2-40B4-BE49-F238E27FC236}">
                <a16:creationId xmlns:a16="http://schemas.microsoft.com/office/drawing/2014/main" id="{560961CF-4553-6360-D9C9-DE29C91B62B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1206" y="2669685"/>
            <a:ext cx="10470128" cy="3718052"/>
          </a:xfrm>
          <a:prstGeom prst="rect">
            <a:avLst/>
          </a:prstGeom>
          <a:effectLst/>
        </p:spPr>
      </p:pic>
    </p:spTree>
    <p:extLst>
      <p:ext uri="{BB962C8B-B14F-4D97-AF65-F5344CB8AC3E}">
        <p14:creationId xmlns:p14="http://schemas.microsoft.com/office/powerpoint/2010/main" val="276877268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057E-F6E6-9DCB-6A0F-2D49241040CC}"/>
              </a:ext>
            </a:extLst>
          </p:cNvPr>
          <p:cNvSpPr>
            <a:spLocks noGrp="1"/>
          </p:cNvSpPr>
          <p:nvPr>
            <p:ph type="title"/>
          </p:nvPr>
        </p:nvSpPr>
        <p:spPr/>
        <p:txBody>
          <a:bodyPr/>
          <a:lstStyle/>
          <a:p>
            <a:r>
              <a:rPr lang="en-US" dirty="0"/>
              <a:t>Pipeline Runs &amp; Control Flow</a:t>
            </a:r>
          </a:p>
        </p:txBody>
      </p:sp>
      <p:sp>
        <p:nvSpPr>
          <p:cNvPr id="3" name="Content Placeholder 2">
            <a:extLst>
              <a:ext uri="{FF2B5EF4-FFF2-40B4-BE49-F238E27FC236}">
                <a16:creationId xmlns:a16="http://schemas.microsoft.com/office/drawing/2014/main" id="{297C4DE9-B43B-9EAA-390B-7AC38ED4C240}"/>
              </a:ext>
            </a:extLst>
          </p:cNvPr>
          <p:cNvSpPr>
            <a:spLocks noGrp="1"/>
          </p:cNvSpPr>
          <p:nvPr>
            <p:ph idx="1"/>
          </p:nvPr>
        </p:nvSpPr>
        <p:spPr>
          <a:xfrm>
            <a:off x="1103312" y="2052918"/>
            <a:ext cx="10339751" cy="4195481"/>
          </a:xfrm>
        </p:spPr>
        <p:txBody>
          <a:bodyPr/>
          <a:lstStyle/>
          <a:p>
            <a:r>
              <a:rPr lang="en-US" dirty="0"/>
              <a:t>API connectors offer users the opportunity to pipeline data both on-premises and in the cloud and store them into a repository. </a:t>
            </a:r>
            <a:br>
              <a:rPr lang="en-US" dirty="0"/>
            </a:br>
            <a:endParaRPr lang="en-US" dirty="0"/>
          </a:p>
          <a:p>
            <a:r>
              <a:rPr lang="en-US" dirty="0"/>
              <a:t>As E. Boyd (Q&amp;A, January 26, 2023) suggested, users can easily clean up or transform data into a full-blown activity from data sources all the way to visualizing those using business intelligence. In addition, activities are scheduled in terms of start and end dates. </a:t>
            </a:r>
            <a:br>
              <a:rPr lang="en-US" dirty="0"/>
            </a:br>
            <a:endParaRPr lang="en-US" dirty="0"/>
          </a:p>
          <a:p>
            <a:r>
              <a:rPr lang="en-US" dirty="0"/>
              <a:t>Azure Data factory allows users to store temporary values in variables in conjunction with parameters to enable sharing values between various pipelines and data flows. </a:t>
            </a:r>
          </a:p>
        </p:txBody>
      </p:sp>
    </p:spTree>
    <p:extLst>
      <p:ext uri="{BB962C8B-B14F-4D97-AF65-F5344CB8AC3E}">
        <p14:creationId xmlns:p14="http://schemas.microsoft.com/office/powerpoint/2010/main" val="3960782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E197FC-3BC3-2C53-23B5-E09B39CC4143}"/>
              </a:ext>
            </a:extLst>
          </p:cNvPr>
          <p:cNvSpPr txBox="1"/>
          <p:nvPr/>
        </p:nvSpPr>
        <p:spPr>
          <a:xfrm>
            <a:off x="339633" y="2136339"/>
            <a:ext cx="11351623" cy="2585323"/>
          </a:xfrm>
          <a:prstGeom prst="rect">
            <a:avLst/>
          </a:prstGeom>
          <a:noFill/>
        </p:spPr>
        <p:txBody>
          <a:bodyPr wrap="square">
            <a:spAutoFit/>
          </a:bodyPr>
          <a:lstStyle/>
          <a:p>
            <a:pPr marL="285750" indent="-285750">
              <a:buFont typeface="Wingdings" panose="05000000000000000000" pitchFamily="2" charset="2"/>
              <a:buChar char="§"/>
            </a:pPr>
            <a:r>
              <a:rPr lang="en-US" dirty="0"/>
              <a:t>Logic App workflows make it easier for business processes to be visualized and automated hierarchically. </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Users can create work items from conversations in the channel and share them with teammates using the messaging extension.</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Azure has more certifications than any Cloud provider.</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The Azure Active Directory’s “Connect” feature allows users to access confidential information using the same credentials both on-premises and in the cloud.</a:t>
            </a:r>
          </a:p>
        </p:txBody>
      </p:sp>
      <p:sp>
        <p:nvSpPr>
          <p:cNvPr id="8" name="Title 7">
            <a:extLst>
              <a:ext uri="{FF2B5EF4-FFF2-40B4-BE49-F238E27FC236}">
                <a16:creationId xmlns:a16="http://schemas.microsoft.com/office/drawing/2014/main" id="{A0176752-B954-95E3-C5C7-B9555B75EB12}"/>
              </a:ext>
            </a:extLst>
          </p:cNvPr>
          <p:cNvSpPr>
            <a:spLocks noGrp="1"/>
          </p:cNvSpPr>
          <p:nvPr>
            <p:ph type="ctrTitle"/>
          </p:nvPr>
        </p:nvSpPr>
        <p:spPr>
          <a:xfrm>
            <a:off x="8816122" y="2794517"/>
            <a:ext cx="7315200" cy="3255264"/>
          </a:xfrm>
        </p:spPr>
        <p:txBody>
          <a:bodyPr/>
          <a:lstStyle/>
          <a:p>
            <a:endParaRPr lang="en-US" dirty="0"/>
          </a:p>
        </p:txBody>
      </p:sp>
      <p:sp>
        <p:nvSpPr>
          <p:cNvPr id="9" name="Subtitle 8">
            <a:extLst>
              <a:ext uri="{FF2B5EF4-FFF2-40B4-BE49-F238E27FC236}">
                <a16:creationId xmlns:a16="http://schemas.microsoft.com/office/drawing/2014/main" id="{6A067960-425A-E135-EDC6-73C36D9BCC2D}"/>
              </a:ext>
            </a:extLst>
          </p:cNvPr>
          <p:cNvSpPr>
            <a:spLocks noGrp="1"/>
          </p:cNvSpPr>
          <p:nvPr>
            <p:ph type="subTitle" idx="1"/>
          </p:nvPr>
        </p:nvSpPr>
        <p:spPr>
          <a:xfrm>
            <a:off x="1596403" y="802994"/>
            <a:ext cx="7315200" cy="914400"/>
          </a:xfrm>
        </p:spPr>
        <p:txBody>
          <a:bodyPr>
            <a:normAutofit/>
          </a:bodyPr>
          <a:lstStyle/>
          <a:p>
            <a:pPr algn="ctr"/>
            <a:r>
              <a:rPr lang="en-US" sz="4000" dirty="0"/>
              <a:t>Conclusions</a:t>
            </a:r>
          </a:p>
        </p:txBody>
      </p:sp>
    </p:spTree>
    <p:extLst>
      <p:ext uri="{BB962C8B-B14F-4D97-AF65-F5344CB8AC3E}">
        <p14:creationId xmlns:p14="http://schemas.microsoft.com/office/powerpoint/2010/main" val="142378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80FE5-E95E-F6AF-23B7-D7DD77B2CFBA}"/>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66EB7670-8F07-F749-F48C-7155D86C1135}"/>
              </a:ext>
            </a:extLst>
          </p:cNvPr>
          <p:cNvSpPr>
            <a:spLocks noGrp="1"/>
          </p:cNvSpPr>
          <p:nvPr>
            <p:ph idx="1"/>
          </p:nvPr>
        </p:nvSpPr>
        <p:spPr>
          <a:xfrm>
            <a:off x="222069" y="2052918"/>
            <a:ext cx="11969931" cy="4805082"/>
          </a:xfrm>
        </p:spPr>
        <p:txBody>
          <a:bodyPr/>
          <a:lstStyle/>
          <a:p>
            <a:r>
              <a:rPr lang="en-US" dirty="0"/>
              <a:t>Enhancing cross-functional communication to accelerate deployment</a:t>
            </a:r>
          </a:p>
          <a:p>
            <a:pPr marL="0" indent="0">
              <a:buNone/>
            </a:pPr>
            <a:endParaRPr lang="en-US" dirty="0"/>
          </a:p>
          <a:p>
            <a:r>
              <a:rPr lang="en-US" dirty="0"/>
              <a:t>Build a team that champions the integration of Azure with Teams</a:t>
            </a:r>
          </a:p>
          <a:p>
            <a:pPr marL="0" indent="0">
              <a:buNone/>
            </a:pPr>
            <a:endParaRPr lang="en-US" dirty="0"/>
          </a:p>
          <a:p>
            <a:r>
              <a:rPr lang="en-US" dirty="0"/>
              <a:t>Training employees on creating and managing work items using Azure Boards</a:t>
            </a:r>
          </a:p>
          <a:p>
            <a:pPr marL="0" indent="0">
              <a:buNone/>
            </a:pPr>
            <a:endParaRPr lang="en-US" dirty="0"/>
          </a:p>
          <a:p>
            <a:r>
              <a:rPr lang="en-US" dirty="0"/>
              <a:t>Identifying new opportunities caused by the deployment of cloud solutions</a:t>
            </a:r>
          </a:p>
          <a:p>
            <a:pPr marL="0" indent="0">
              <a:buNone/>
            </a:pPr>
            <a:endParaRPr lang="en-US" dirty="0"/>
          </a:p>
        </p:txBody>
      </p:sp>
    </p:spTree>
    <p:extLst>
      <p:ext uri="{BB962C8B-B14F-4D97-AF65-F5344CB8AC3E}">
        <p14:creationId xmlns:p14="http://schemas.microsoft.com/office/powerpoint/2010/main" val="1478134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1" name="Picture 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2" name="Picture 1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3" name="Oval 1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4" name="Picture 1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5" name="Picture 1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6" name="Rectangle 1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Rectangle 21">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23">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25">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0" name="Picture 27">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30"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5" name="TextBox 4">
            <a:extLst>
              <a:ext uri="{FF2B5EF4-FFF2-40B4-BE49-F238E27FC236}">
                <a16:creationId xmlns:a16="http://schemas.microsoft.com/office/drawing/2014/main" id="{37D8867E-CB83-ECD5-0094-D6A22A60483D}"/>
              </a:ext>
            </a:extLst>
          </p:cNvPr>
          <p:cNvSpPr txBox="1"/>
          <p:nvPr/>
        </p:nvSpPr>
        <p:spPr>
          <a:xfrm>
            <a:off x="4975861" y="804671"/>
            <a:ext cx="6399930" cy="5248657"/>
          </a:xfrm>
          <a:prstGeom prst="rect">
            <a:avLst/>
          </a:prstGeom>
        </p:spPr>
        <p:txBody>
          <a:bodyPr vert="horz" lIns="91440" tIns="45720" rIns="91440" bIns="45720" rtlCol="0" anchor="ctr">
            <a:normAutofit/>
          </a:bodyPr>
          <a:lstStyle/>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References</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Altaiar, H., Babel, I., Lee, J., et al. (2022). The Developer's Guide to Azure. Redmond; Packt Publishing. </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Basic enterprise integration on azure - azure architecture center. Azure Architecture Center | Microsoft Learn. (n.d.). Retrieved February 10, 2023, from https://learn.microsoft.com/en-us/azure/architecture/reference-architectures/enterprise-integration/basic-enterprise-integration</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Blair, N. (2023, February 10). Personal communication [Email]</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 Boyd, E. (January 26, 2023) Online chat [Live Q&amp;A]</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Nesbo, E. (2021, April 23). Is Dropbox secure enough for your private files? MUO. Retrieved February 9, 2023, from https://www.makeuseof.com/is-dropbox-secure-enough-for-your-private-files/ </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Groysberg, B.,Haas, D., &amp; Lin, E. (2022, December). Now You See Me, Now I’m Gone. MIT Sloan Management Review, 70. https://link-gale-com.cobalt.champlain.edu/apps/doc/A734809517/OVIC?u=vol_b92c&amp;sid=bookmark-OVIC&amp;xid=4430e22e</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Pratt, M. (2023, January 24). CIOs sharpen tech strategies to support hybrid work. CIO. Retrieved January 24, 2023, from https://www.cio.com/article/419628/cios-sharpen-tech-strategies-to-support-hybrid-work.html </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Reed, J. (TBD). Personal communication [Personal interview] </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Trevor, J., &amp; Holweg, (2022, December). M. Managing the New Tensions of Hybrid Work. MIT Sloan Management Review, 35. https://link-gale-com.cobalt.champlain.edu/apps/doc/A734809510/OVIC?u=vol_b92c&amp;sid=bookmark-OVIC&amp;xid=c4aedf66</a:t>
            </a:r>
          </a:p>
          <a:p>
            <a:pPr>
              <a:lnSpc>
                <a:spcPct val="90000"/>
              </a:lnSpc>
              <a:spcBef>
                <a:spcPts val="1000"/>
              </a:spcBef>
              <a:buClr>
                <a:schemeClr val="bg2">
                  <a:lumMod val="40000"/>
                  <a:lumOff val="60000"/>
                </a:schemeClr>
              </a:buClr>
              <a:buSzPct val="80000"/>
              <a:buFont typeface="Wingdings 3" charset="2"/>
              <a:buChar char=""/>
            </a:pPr>
            <a:r>
              <a:rPr lang="en-US" sz="1000">
                <a:latin typeface="+mj-lt"/>
                <a:ea typeface="+mj-ea"/>
                <a:cs typeface="+mj-cs"/>
              </a:rPr>
              <a:t>What is Data Center virtualization?: Glossary. HPE. (n.d.). Retrieved February 9, 2023, from https://www.hpe.com/us/en/what-is/data-center-virtualization.html#:~:text=Data%20center%20virtualization%20is%20the%20process%20of%20creating%20a%20virtual,with%20help%20from%20a%20hypervisor. </a:t>
            </a:r>
          </a:p>
        </p:txBody>
      </p:sp>
    </p:spTree>
    <p:extLst>
      <p:ext uri="{BB962C8B-B14F-4D97-AF65-F5344CB8AC3E}">
        <p14:creationId xmlns:p14="http://schemas.microsoft.com/office/powerpoint/2010/main" val="32786912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258</TotalTime>
  <Words>1120</Words>
  <Application>Microsoft Office PowerPoint</Application>
  <PresentationFormat>Widescreen</PresentationFormat>
  <Paragraphs>65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Wingdings</vt:lpstr>
      <vt:lpstr>Wingdings 3</vt:lpstr>
      <vt:lpstr>Ion</vt:lpstr>
      <vt:lpstr>WRIT-231-40: Technical Writing – Spring 2023  Gael Mbala</vt:lpstr>
      <vt:lpstr>Background</vt:lpstr>
      <vt:lpstr>Thesis</vt:lpstr>
      <vt:lpstr>Thesis</vt:lpstr>
      <vt:lpstr>PowerPoint Presentation</vt:lpstr>
      <vt:lpstr>Azure Logic Apps &amp; Automation</vt:lpstr>
      <vt:lpstr>App Orchestration Architecture</vt:lpstr>
      <vt:lpstr>Azure Active Directory</vt:lpstr>
      <vt:lpstr>Basic Considerations when Configuring Azure AD</vt:lpstr>
      <vt:lpstr>BYOD Policies &amp; Security </vt:lpstr>
      <vt:lpstr>Azure Data Factory</vt:lpstr>
      <vt:lpstr>Pipeline Runs &amp; Control Flow</vt:lpstr>
      <vt:lpstr>PowerPoint Presentation</vt:lpstr>
      <vt:lpstr>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WRIT-231-40: Technical Writing – Spring 2023  Gael Mbala</dc:title>
  <dc:creator>Gael Mbala</dc:creator>
  <cp:lastModifiedBy>Gael Mbala</cp:lastModifiedBy>
  <cp:revision>1</cp:revision>
  <dcterms:created xsi:type="dcterms:W3CDTF">2023-02-22T18:09:57Z</dcterms:created>
  <dcterms:modified xsi:type="dcterms:W3CDTF">2023-02-23T20:53:37Z</dcterms:modified>
</cp:coreProperties>
</file>